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3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304" r:id="rId34"/>
    <p:sldId id="305" r:id="rId35"/>
    <p:sldId id="306" r:id="rId36"/>
    <p:sldId id="307" r:id="rId37"/>
    <p:sldId id="308" r:id="rId38"/>
    <p:sldId id="309" r:id="rId39"/>
    <p:sldId id="310" r:id="rId40"/>
    <p:sldId id="313" r:id="rId41"/>
    <p:sldId id="314" r:id="rId42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9"/>
    <p:restoredTop sz="94694"/>
  </p:normalViewPr>
  <p:slideViewPr>
    <p:cSldViewPr>
      <p:cViewPr varScale="1">
        <p:scale>
          <a:sx n="121" d="100"/>
          <a:sy n="121" d="100"/>
        </p:scale>
        <p:origin x="192" y="8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FFC00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33985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22E3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359" y="6335267"/>
            <a:ext cx="348996" cy="20878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FFC00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33985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22E3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359" y="6335267"/>
            <a:ext cx="348996" cy="20878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33985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33985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33985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22E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9376" y="124795"/>
            <a:ext cx="11293246" cy="9994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69365" y="1661286"/>
            <a:ext cx="5986145" cy="18599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FFC00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379707" y="6387528"/>
            <a:ext cx="252476" cy="1625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33985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32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96.png"/><Relationship Id="rId4" Type="http://schemas.openxmlformats.org/officeDocument/2006/relationships/image" Target="../media/image7.png"/><Relationship Id="rId9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97.png"/><Relationship Id="rId4" Type="http://schemas.openxmlformats.org/officeDocument/2006/relationships/image" Target="../media/image7.png"/><Relationship Id="rId9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32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12" Type="http://schemas.openxmlformats.org/officeDocument/2006/relationships/image" Target="../media/image3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jp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jp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jpg"/><Relationship Id="rId10" Type="http://schemas.openxmlformats.org/officeDocument/2006/relationships/image" Target="../media/image126.png"/><Relationship Id="rId4" Type="http://schemas.openxmlformats.org/officeDocument/2006/relationships/image" Target="../media/image120.jpg"/><Relationship Id="rId9" Type="http://schemas.openxmlformats.org/officeDocument/2006/relationships/image" Target="../media/image1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3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29.jpg"/><Relationship Id="rId5" Type="http://schemas.openxmlformats.org/officeDocument/2006/relationships/image" Target="../media/image8.png"/><Relationship Id="rId10" Type="http://schemas.openxmlformats.org/officeDocument/2006/relationships/image" Target="../media/image128.jp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5" Type="http://schemas.openxmlformats.org/officeDocument/2006/relationships/image" Target="../media/image14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Relationship Id="rId14" Type="http://schemas.openxmlformats.org/officeDocument/2006/relationships/image" Target="../media/image1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5" Type="http://schemas.openxmlformats.org/officeDocument/2006/relationships/image" Target="../media/image148.png"/><Relationship Id="rId15" Type="http://schemas.openxmlformats.org/officeDocument/2006/relationships/image" Target="../media/image32.png"/><Relationship Id="rId10" Type="http://schemas.openxmlformats.org/officeDocument/2006/relationships/image" Target="../media/image153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Relationship Id="rId14" Type="http://schemas.openxmlformats.org/officeDocument/2006/relationships/image" Target="../media/image1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6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66.png"/><Relationship Id="rId18" Type="http://schemas.openxmlformats.org/officeDocument/2006/relationships/image" Target="../media/image17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12" Type="http://schemas.openxmlformats.org/officeDocument/2006/relationships/image" Target="../media/image165.png"/><Relationship Id="rId17" Type="http://schemas.openxmlformats.org/officeDocument/2006/relationships/image" Target="../media/image170.png"/><Relationship Id="rId2" Type="http://schemas.openxmlformats.org/officeDocument/2006/relationships/image" Target="../media/image145.png"/><Relationship Id="rId16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11" Type="http://schemas.openxmlformats.org/officeDocument/2006/relationships/image" Target="../media/image164.png"/><Relationship Id="rId5" Type="http://schemas.openxmlformats.org/officeDocument/2006/relationships/image" Target="../media/image148.png"/><Relationship Id="rId15" Type="http://schemas.openxmlformats.org/officeDocument/2006/relationships/image" Target="../media/image168.png"/><Relationship Id="rId10" Type="http://schemas.openxmlformats.org/officeDocument/2006/relationships/image" Target="../media/image163.png"/><Relationship Id="rId19" Type="http://schemas.openxmlformats.org/officeDocument/2006/relationships/image" Target="../media/image32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Relationship Id="rId14" Type="http://schemas.openxmlformats.org/officeDocument/2006/relationships/image" Target="../media/image16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83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12" Type="http://schemas.openxmlformats.org/officeDocument/2006/relationships/image" Target="../media/image182.png"/><Relationship Id="rId2" Type="http://schemas.openxmlformats.org/officeDocument/2006/relationships/image" Target="../media/image172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11" Type="http://schemas.openxmlformats.org/officeDocument/2006/relationships/image" Target="../media/image181.png"/><Relationship Id="rId5" Type="http://schemas.openxmlformats.org/officeDocument/2006/relationships/image" Target="../media/image175.png"/><Relationship Id="rId15" Type="http://schemas.openxmlformats.org/officeDocument/2006/relationships/image" Target="../media/image185.png"/><Relationship Id="rId10" Type="http://schemas.openxmlformats.org/officeDocument/2006/relationships/image" Target="../media/image180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Relationship Id="rId14" Type="http://schemas.openxmlformats.org/officeDocument/2006/relationships/image" Target="../media/image18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197.png"/><Relationship Id="rId18" Type="http://schemas.openxmlformats.org/officeDocument/2006/relationships/image" Target="../media/image202.png"/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12" Type="http://schemas.openxmlformats.org/officeDocument/2006/relationships/image" Target="../media/image196.png"/><Relationship Id="rId17" Type="http://schemas.openxmlformats.org/officeDocument/2006/relationships/image" Target="../media/image201.png"/><Relationship Id="rId2" Type="http://schemas.openxmlformats.org/officeDocument/2006/relationships/image" Target="../media/image186.png"/><Relationship Id="rId16" Type="http://schemas.openxmlformats.org/officeDocument/2006/relationships/image" Target="../media/image200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11" Type="http://schemas.openxmlformats.org/officeDocument/2006/relationships/image" Target="../media/image195.png"/><Relationship Id="rId5" Type="http://schemas.openxmlformats.org/officeDocument/2006/relationships/image" Target="../media/image189.png"/><Relationship Id="rId15" Type="http://schemas.openxmlformats.org/officeDocument/2006/relationships/image" Target="../media/image199.png"/><Relationship Id="rId10" Type="http://schemas.openxmlformats.org/officeDocument/2006/relationships/image" Target="../media/image194.png"/><Relationship Id="rId19" Type="http://schemas.openxmlformats.org/officeDocument/2006/relationships/image" Target="../media/image203.png"/><Relationship Id="rId4" Type="http://schemas.openxmlformats.org/officeDocument/2006/relationships/image" Target="../media/image188.png"/><Relationship Id="rId9" Type="http://schemas.openxmlformats.org/officeDocument/2006/relationships/image" Target="../media/image193.png"/><Relationship Id="rId14" Type="http://schemas.openxmlformats.org/officeDocument/2006/relationships/image" Target="../media/image19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83.png"/><Relationship Id="rId3" Type="http://schemas.openxmlformats.org/officeDocument/2006/relationships/image" Target="../media/image174.png"/><Relationship Id="rId7" Type="http://schemas.openxmlformats.org/officeDocument/2006/relationships/image" Target="../media/image177.png"/><Relationship Id="rId12" Type="http://schemas.openxmlformats.org/officeDocument/2006/relationships/image" Target="../media/image182.png"/><Relationship Id="rId2" Type="http://schemas.openxmlformats.org/officeDocument/2006/relationships/image" Target="../media/image172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11" Type="http://schemas.openxmlformats.org/officeDocument/2006/relationships/image" Target="../media/image181.png"/><Relationship Id="rId5" Type="http://schemas.openxmlformats.org/officeDocument/2006/relationships/image" Target="../media/image176.png"/><Relationship Id="rId15" Type="http://schemas.openxmlformats.org/officeDocument/2006/relationships/image" Target="../media/image185.png"/><Relationship Id="rId10" Type="http://schemas.openxmlformats.org/officeDocument/2006/relationships/image" Target="../media/image180.png"/><Relationship Id="rId4" Type="http://schemas.openxmlformats.org/officeDocument/2006/relationships/image" Target="../media/image175.png"/><Relationship Id="rId9" Type="http://schemas.openxmlformats.org/officeDocument/2006/relationships/image" Target="../media/image179.png"/><Relationship Id="rId14" Type="http://schemas.openxmlformats.org/officeDocument/2006/relationships/image" Target="../media/image18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10" Type="http://schemas.openxmlformats.org/officeDocument/2006/relationships/image" Target="../media/image32.png"/><Relationship Id="rId4" Type="http://schemas.openxmlformats.org/officeDocument/2006/relationships/image" Target="../media/image215.png"/><Relationship Id="rId9" Type="http://schemas.openxmlformats.org/officeDocument/2006/relationships/image" Target="../media/image22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4.png"/><Relationship Id="rId11" Type="http://schemas.openxmlformats.org/officeDocument/2006/relationships/image" Target="../media/image32.png"/><Relationship Id="rId5" Type="http://schemas.openxmlformats.org/officeDocument/2006/relationships/image" Target="../media/image223.png"/><Relationship Id="rId10" Type="http://schemas.openxmlformats.org/officeDocument/2006/relationships/image" Target="../media/image228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9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7" Type="http://schemas.openxmlformats.org/officeDocument/2006/relationships/image" Target="../media/image32.png"/><Relationship Id="rId2" Type="http://schemas.openxmlformats.org/officeDocument/2006/relationships/image" Target="../media/image236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244.png"/><Relationship Id="rId7" Type="http://schemas.openxmlformats.org/officeDocument/2006/relationships/image" Target="../media/image248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png"/><Relationship Id="rId11" Type="http://schemas.openxmlformats.org/officeDocument/2006/relationships/image" Target="../media/image252.png"/><Relationship Id="rId5" Type="http://schemas.openxmlformats.org/officeDocument/2006/relationships/image" Target="../media/image246.png"/><Relationship Id="rId10" Type="http://schemas.openxmlformats.org/officeDocument/2006/relationships/image" Target="../media/image251.png"/><Relationship Id="rId4" Type="http://schemas.openxmlformats.org/officeDocument/2006/relationships/image" Target="../media/image245.png"/><Relationship Id="rId9" Type="http://schemas.openxmlformats.org/officeDocument/2006/relationships/image" Target="../media/image25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7" Type="http://schemas.openxmlformats.org/officeDocument/2006/relationships/image" Target="../media/image258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60.png"/><Relationship Id="rId7" Type="http://schemas.openxmlformats.org/officeDocument/2006/relationships/image" Target="../media/image261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10" Type="http://schemas.openxmlformats.org/officeDocument/2006/relationships/image" Target="../media/image263.png"/><Relationship Id="rId4" Type="http://schemas.openxmlformats.org/officeDocument/2006/relationships/image" Target="../media/image7.png"/><Relationship Id="rId9" Type="http://schemas.openxmlformats.org/officeDocument/2006/relationships/image" Target="../media/image26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2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5.png"/><Relationship Id="rId16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34.png"/><Relationship Id="rId5" Type="http://schemas.openxmlformats.org/officeDocument/2006/relationships/image" Target="../media/image8.png"/><Relationship Id="rId15" Type="http://schemas.openxmlformats.org/officeDocument/2006/relationships/image" Target="../media/image38.jpg"/><Relationship Id="rId10" Type="http://schemas.openxmlformats.org/officeDocument/2006/relationships/image" Target="../media/image33.jpg"/><Relationship Id="rId19" Type="http://schemas.openxmlformats.org/officeDocument/2006/relationships/image" Target="../media/image4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26" Type="http://schemas.openxmlformats.org/officeDocument/2006/relationships/image" Target="../media/image59.png"/><Relationship Id="rId3" Type="http://schemas.openxmlformats.org/officeDocument/2006/relationships/image" Target="../media/image6.png"/><Relationship Id="rId21" Type="http://schemas.openxmlformats.org/officeDocument/2006/relationships/image" Target="../media/image54.png"/><Relationship Id="rId7" Type="http://schemas.openxmlformats.org/officeDocument/2006/relationships/image" Target="../media/image1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2" Type="http://schemas.openxmlformats.org/officeDocument/2006/relationships/image" Target="../media/image5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44.png"/><Relationship Id="rId24" Type="http://schemas.openxmlformats.org/officeDocument/2006/relationships/image" Target="../media/image57.png"/><Relationship Id="rId5" Type="http://schemas.openxmlformats.org/officeDocument/2006/relationships/image" Target="../media/image8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28" Type="http://schemas.openxmlformats.org/officeDocument/2006/relationships/image" Target="../media/image61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Relationship Id="rId27" Type="http://schemas.openxmlformats.org/officeDocument/2006/relationships/image" Target="../media/image60.png"/><Relationship Id="rId30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68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6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66.png"/><Relationship Id="rId5" Type="http://schemas.openxmlformats.org/officeDocument/2006/relationships/image" Target="../media/image8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7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72.png"/><Relationship Id="rId5" Type="http://schemas.openxmlformats.org/officeDocument/2006/relationships/image" Target="../media/image8.png"/><Relationship Id="rId10" Type="http://schemas.openxmlformats.org/officeDocument/2006/relationships/image" Target="../media/image71.png"/><Relationship Id="rId4" Type="http://schemas.openxmlformats.org/officeDocument/2006/relationships/image" Target="../media/image7.png"/><Relationship Id="rId9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96900" y="1781047"/>
            <a:ext cx="84239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F0F3F3"/>
                </a:solidFill>
              </a:rPr>
              <a:t>Introduction</a:t>
            </a:r>
            <a:r>
              <a:rPr sz="4800" spc="-60" dirty="0">
                <a:solidFill>
                  <a:srgbClr val="F0F3F3"/>
                </a:solidFill>
              </a:rPr>
              <a:t> </a:t>
            </a:r>
            <a:r>
              <a:rPr sz="4800" dirty="0">
                <a:solidFill>
                  <a:srgbClr val="F0F3F3"/>
                </a:solidFill>
              </a:rPr>
              <a:t>to</a:t>
            </a:r>
            <a:r>
              <a:rPr sz="4800" spc="-40" dirty="0">
                <a:solidFill>
                  <a:srgbClr val="F0F3F3"/>
                </a:solidFill>
              </a:rPr>
              <a:t> Generative</a:t>
            </a:r>
            <a:r>
              <a:rPr sz="4800" spc="-35" dirty="0">
                <a:solidFill>
                  <a:srgbClr val="F0F3F3"/>
                </a:solidFill>
              </a:rPr>
              <a:t> </a:t>
            </a:r>
            <a:r>
              <a:rPr sz="4800" spc="125" dirty="0">
                <a:solidFill>
                  <a:srgbClr val="F0F3F3"/>
                </a:solidFill>
              </a:rPr>
              <a:t>AI</a:t>
            </a:r>
            <a:endParaRPr sz="4800"/>
          </a:p>
        </p:txBody>
      </p:sp>
      <p:sp>
        <p:nvSpPr>
          <p:cNvPr id="7" name="object 7"/>
          <p:cNvSpPr txBox="1"/>
          <p:nvPr/>
        </p:nvSpPr>
        <p:spPr>
          <a:xfrm>
            <a:off x="596900" y="4187001"/>
            <a:ext cx="1896110" cy="470642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lang="en-US" sz="2000" dirty="0">
                <a:solidFill>
                  <a:srgbClr val="F0F3F3"/>
                </a:solidFill>
                <a:latin typeface="Trebuchet MS"/>
                <a:cs typeface="Trebuchet MS"/>
              </a:rPr>
              <a:t>Ilia German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A259304-74F4-767D-C2F7-6E3CDCD60747}"/>
              </a:ext>
            </a:extLst>
          </p:cNvPr>
          <p:cNvSpPr/>
          <p:nvPr/>
        </p:nvSpPr>
        <p:spPr>
          <a:xfrm>
            <a:off x="533400" y="455191"/>
            <a:ext cx="1392611" cy="501339"/>
          </a:xfrm>
          <a:custGeom>
            <a:avLst/>
            <a:gdLst/>
            <a:ahLst/>
            <a:cxnLst/>
            <a:rect l="l" t="t" r="r" b="b"/>
            <a:pathLst>
              <a:path w="1856815" h="668453">
                <a:moveTo>
                  <a:pt x="0" y="0"/>
                </a:moveTo>
                <a:lnTo>
                  <a:pt x="1856815" y="0"/>
                </a:lnTo>
                <a:lnTo>
                  <a:pt x="1856815" y="668453"/>
                </a:lnTo>
                <a:lnTo>
                  <a:pt x="0" y="668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algn="l" rtl="0"/>
            <a:endParaRPr lang="en-IL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12D3D"/>
          </a:solid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630923" y="1745005"/>
            <a:ext cx="5025390" cy="4094479"/>
            <a:chOff x="6630923" y="1745005"/>
            <a:chExt cx="5025390" cy="409447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30923" y="1745005"/>
              <a:ext cx="5025389" cy="409422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00087" y="1914143"/>
              <a:ext cx="4698491" cy="3767328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524255" y="1745005"/>
            <a:ext cx="5024120" cy="4094479"/>
            <a:chOff x="524255" y="1745005"/>
            <a:chExt cx="5024120" cy="4094479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255" y="1745005"/>
              <a:ext cx="5023866" cy="409422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3419" y="1914143"/>
              <a:ext cx="4696968" cy="3767328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6709" rIns="0" bIns="0" rtlCol="0">
            <a:spAutoFit/>
          </a:bodyPr>
          <a:lstStyle/>
          <a:p>
            <a:pPr marL="2894330">
              <a:lnSpc>
                <a:spcPct val="100000"/>
              </a:lnSpc>
              <a:spcBef>
                <a:spcPts val="105"/>
              </a:spcBef>
            </a:pPr>
            <a:r>
              <a:rPr b="0" dirty="0">
                <a:latin typeface="Trebuchet MS"/>
                <a:cs typeface="Trebuchet MS"/>
              </a:rPr>
              <a:t>Your</a:t>
            </a:r>
            <a:r>
              <a:rPr b="0" spc="-170" dirty="0">
                <a:latin typeface="Trebuchet MS"/>
                <a:cs typeface="Trebuchet MS"/>
              </a:rPr>
              <a:t> </a:t>
            </a:r>
            <a:r>
              <a:rPr b="0" spc="-55" dirty="0">
                <a:latin typeface="Trebuchet MS"/>
                <a:cs typeface="Trebuchet MS"/>
              </a:rPr>
              <a:t>data</a:t>
            </a:r>
            <a:r>
              <a:rPr b="0" spc="-180" dirty="0">
                <a:latin typeface="Trebuchet MS"/>
                <a:cs typeface="Trebuchet MS"/>
              </a:rPr>
              <a:t> </a:t>
            </a:r>
            <a:r>
              <a:rPr b="0" spc="-65" dirty="0">
                <a:latin typeface="Trebuchet MS"/>
                <a:cs typeface="Trebuchet MS"/>
              </a:rPr>
              <a:t>is</a:t>
            </a:r>
            <a:r>
              <a:rPr b="0" spc="-170" dirty="0">
                <a:latin typeface="Trebuchet MS"/>
                <a:cs typeface="Trebuchet MS"/>
              </a:rPr>
              <a:t> </a:t>
            </a:r>
            <a:r>
              <a:rPr b="0" spc="-25" dirty="0">
                <a:latin typeface="Trebuchet MS"/>
                <a:cs typeface="Trebuchet MS"/>
              </a:rPr>
              <a:t>the</a:t>
            </a:r>
            <a:r>
              <a:rPr b="0" spc="-170" dirty="0">
                <a:latin typeface="Trebuchet MS"/>
                <a:cs typeface="Trebuchet MS"/>
              </a:rPr>
              <a:t> </a:t>
            </a:r>
            <a:r>
              <a:rPr spc="-10" dirty="0"/>
              <a:t>differentiator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299842" y="3944239"/>
            <a:ext cx="1483995" cy="60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2280"/>
              </a:lnSpc>
              <a:spcBef>
                <a:spcPts val="100"/>
              </a:spcBef>
            </a:pP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Generic</a:t>
            </a:r>
            <a:endParaRPr sz="2000">
              <a:latin typeface="Trebuchet MS"/>
              <a:cs typeface="Trebuchet MS"/>
            </a:endParaRPr>
          </a:p>
          <a:p>
            <a:pPr algn="ctr">
              <a:lnSpc>
                <a:spcPts val="2280"/>
              </a:lnSpc>
            </a:pPr>
            <a:r>
              <a:rPr sz="2000" spc="-35" dirty="0">
                <a:solidFill>
                  <a:srgbClr val="FFFFFF"/>
                </a:solidFill>
                <a:latin typeface="Trebuchet MS"/>
                <a:cs typeface="Trebuchet MS"/>
              </a:rPr>
              <a:t>generative</a:t>
            </a:r>
            <a:r>
              <a:rPr sz="20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31860" y="3944239"/>
            <a:ext cx="2304415" cy="88011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065" marR="5080" algn="ctr">
              <a:lnSpc>
                <a:spcPts val="2160"/>
              </a:lnSpc>
              <a:spcBef>
                <a:spcPts val="375"/>
              </a:spcBef>
            </a:pPr>
            <a:r>
              <a:rPr sz="2000" spc="-45" dirty="0">
                <a:solidFill>
                  <a:srgbClr val="FFFFFF"/>
                </a:solidFill>
                <a:latin typeface="Trebuchet MS"/>
                <a:cs typeface="Trebuchet MS"/>
              </a:rPr>
              <a:t>Generative</a:t>
            </a:r>
            <a:r>
              <a:rPr sz="20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sz="20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knows</a:t>
            </a:r>
            <a:r>
              <a:rPr sz="20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20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business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customers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623686" y="3357498"/>
            <a:ext cx="913130" cy="913130"/>
          </a:xfrm>
          <a:custGeom>
            <a:avLst/>
            <a:gdLst/>
            <a:ahLst/>
            <a:cxnLst/>
            <a:rect l="l" t="t" r="r" b="b"/>
            <a:pathLst>
              <a:path w="913129" h="913129">
                <a:moveTo>
                  <a:pt x="912748" y="456438"/>
                </a:moveTo>
                <a:lnTo>
                  <a:pt x="910392" y="503085"/>
                </a:lnTo>
                <a:lnTo>
                  <a:pt x="903476" y="548387"/>
                </a:lnTo>
                <a:lnTo>
                  <a:pt x="892230" y="592113"/>
                </a:lnTo>
                <a:lnTo>
                  <a:pt x="876883" y="634035"/>
                </a:lnTo>
                <a:lnTo>
                  <a:pt x="857665" y="673922"/>
                </a:lnTo>
                <a:lnTo>
                  <a:pt x="834806" y="711545"/>
                </a:lnTo>
                <a:lnTo>
                  <a:pt x="808535" y="746675"/>
                </a:lnTo>
                <a:lnTo>
                  <a:pt x="779081" y="779081"/>
                </a:lnTo>
                <a:lnTo>
                  <a:pt x="746675" y="808535"/>
                </a:lnTo>
                <a:lnTo>
                  <a:pt x="711545" y="834806"/>
                </a:lnTo>
                <a:lnTo>
                  <a:pt x="673922" y="857665"/>
                </a:lnTo>
                <a:lnTo>
                  <a:pt x="634035" y="876883"/>
                </a:lnTo>
                <a:lnTo>
                  <a:pt x="592113" y="892230"/>
                </a:lnTo>
                <a:lnTo>
                  <a:pt x="548387" y="903476"/>
                </a:lnTo>
                <a:lnTo>
                  <a:pt x="503085" y="910392"/>
                </a:lnTo>
                <a:lnTo>
                  <a:pt x="456438" y="912749"/>
                </a:lnTo>
                <a:lnTo>
                  <a:pt x="409768" y="910392"/>
                </a:lnTo>
                <a:lnTo>
                  <a:pt x="364446" y="903476"/>
                </a:lnTo>
                <a:lnTo>
                  <a:pt x="320703" y="892230"/>
                </a:lnTo>
                <a:lnTo>
                  <a:pt x="278766" y="876883"/>
                </a:lnTo>
                <a:lnTo>
                  <a:pt x="238867" y="857665"/>
                </a:lnTo>
                <a:lnTo>
                  <a:pt x="201234" y="834806"/>
                </a:lnTo>
                <a:lnTo>
                  <a:pt x="166096" y="808535"/>
                </a:lnTo>
                <a:lnTo>
                  <a:pt x="133683" y="779081"/>
                </a:lnTo>
                <a:lnTo>
                  <a:pt x="104224" y="746675"/>
                </a:lnTo>
                <a:lnTo>
                  <a:pt x="77949" y="711545"/>
                </a:lnTo>
                <a:lnTo>
                  <a:pt x="55087" y="673922"/>
                </a:lnTo>
                <a:lnTo>
                  <a:pt x="35867" y="634035"/>
                </a:lnTo>
                <a:lnTo>
                  <a:pt x="20519" y="592113"/>
                </a:lnTo>
                <a:lnTo>
                  <a:pt x="9272" y="548387"/>
                </a:lnTo>
                <a:lnTo>
                  <a:pt x="2356" y="503085"/>
                </a:lnTo>
                <a:lnTo>
                  <a:pt x="0" y="456438"/>
                </a:lnTo>
                <a:lnTo>
                  <a:pt x="2356" y="409768"/>
                </a:lnTo>
                <a:lnTo>
                  <a:pt x="9272" y="364446"/>
                </a:lnTo>
                <a:lnTo>
                  <a:pt x="20519" y="320703"/>
                </a:lnTo>
                <a:lnTo>
                  <a:pt x="35867" y="278766"/>
                </a:lnTo>
                <a:lnTo>
                  <a:pt x="55087" y="238867"/>
                </a:lnTo>
                <a:lnTo>
                  <a:pt x="77949" y="201234"/>
                </a:lnTo>
                <a:lnTo>
                  <a:pt x="104224" y="166096"/>
                </a:lnTo>
                <a:lnTo>
                  <a:pt x="133683" y="133683"/>
                </a:lnTo>
                <a:lnTo>
                  <a:pt x="166096" y="104224"/>
                </a:lnTo>
                <a:lnTo>
                  <a:pt x="201234" y="77949"/>
                </a:lnTo>
                <a:lnTo>
                  <a:pt x="238867" y="55087"/>
                </a:lnTo>
                <a:lnTo>
                  <a:pt x="278766" y="35867"/>
                </a:lnTo>
                <a:lnTo>
                  <a:pt x="320703" y="20519"/>
                </a:lnTo>
                <a:lnTo>
                  <a:pt x="364446" y="9272"/>
                </a:lnTo>
                <a:lnTo>
                  <a:pt x="409768" y="2356"/>
                </a:lnTo>
                <a:lnTo>
                  <a:pt x="456438" y="0"/>
                </a:lnTo>
                <a:lnTo>
                  <a:pt x="503085" y="2356"/>
                </a:lnTo>
                <a:lnTo>
                  <a:pt x="548387" y="9272"/>
                </a:lnTo>
                <a:lnTo>
                  <a:pt x="592113" y="20519"/>
                </a:lnTo>
                <a:lnTo>
                  <a:pt x="634035" y="35867"/>
                </a:lnTo>
                <a:lnTo>
                  <a:pt x="673922" y="55087"/>
                </a:lnTo>
                <a:lnTo>
                  <a:pt x="711545" y="77949"/>
                </a:lnTo>
                <a:lnTo>
                  <a:pt x="746675" y="104224"/>
                </a:lnTo>
                <a:lnTo>
                  <a:pt x="779081" y="133683"/>
                </a:lnTo>
                <a:lnTo>
                  <a:pt x="808535" y="166096"/>
                </a:lnTo>
                <a:lnTo>
                  <a:pt x="834806" y="201234"/>
                </a:lnTo>
                <a:lnTo>
                  <a:pt x="857665" y="238867"/>
                </a:lnTo>
                <a:lnTo>
                  <a:pt x="876883" y="278766"/>
                </a:lnTo>
                <a:lnTo>
                  <a:pt x="892230" y="320703"/>
                </a:lnTo>
                <a:lnTo>
                  <a:pt x="903476" y="364446"/>
                </a:lnTo>
                <a:lnTo>
                  <a:pt x="910392" y="409768"/>
                </a:lnTo>
                <a:lnTo>
                  <a:pt x="912748" y="456438"/>
                </a:lnTo>
                <a:close/>
              </a:path>
              <a:path w="913129" h="913129">
                <a:moveTo>
                  <a:pt x="511937" y="666495"/>
                </a:moveTo>
                <a:lnTo>
                  <a:pt x="710057" y="455675"/>
                </a:lnTo>
                <a:lnTo>
                  <a:pt x="187451" y="455675"/>
                </a:lnTo>
              </a:path>
              <a:path w="913129" h="913129">
                <a:moveTo>
                  <a:pt x="512063" y="263651"/>
                </a:moveTo>
                <a:lnTo>
                  <a:pt x="710818" y="455675"/>
                </a:lnTo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2543555" y="2491739"/>
            <a:ext cx="996950" cy="996950"/>
            <a:chOff x="2543555" y="2491739"/>
            <a:chExt cx="996950" cy="996950"/>
          </a:xfrm>
        </p:grpSpPr>
        <p:sp>
          <p:nvSpPr>
            <p:cNvPr id="15" name="object 15"/>
            <p:cNvSpPr/>
            <p:nvPr/>
          </p:nvSpPr>
          <p:spPr>
            <a:xfrm>
              <a:off x="2553461" y="2501645"/>
              <a:ext cx="977265" cy="977265"/>
            </a:xfrm>
            <a:custGeom>
              <a:avLst/>
              <a:gdLst/>
              <a:ahLst/>
              <a:cxnLst/>
              <a:rect l="l" t="t" r="r" b="b"/>
              <a:pathLst>
                <a:path w="977264" h="977264">
                  <a:moveTo>
                    <a:pt x="0" y="601979"/>
                  </a:moveTo>
                  <a:lnTo>
                    <a:pt x="0" y="493775"/>
                  </a:lnTo>
                  <a:lnTo>
                    <a:pt x="0" y="385571"/>
                  </a:lnTo>
                  <a:lnTo>
                    <a:pt x="0" y="601979"/>
                  </a:lnTo>
                  <a:close/>
                </a:path>
                <a:path w="977264" h="977264">
                  <a:moveTo>
                    <a:pt x="243839" y="493775"/>
                  </a:moveTo>
                  <a:lnTo>
                    <a:pt x="243839" y="366902"/>
                  </a:lnTo>
                  <a:lnTo>
                    <a:pt x="367283" y="306069"/>
                  </a:lnTo>
                  <a:lnTo>
                    <a:pt x="367283" y="184403"/>
                  </a:lnTo>
                </a:path>
                <a:path w="977264" h="977264">
                  <a:moveTo>
                    <a:pt x="243839" y="367283"/>
                  </a:moveTo>
                  <a:lnTo>
                    <a:pt x="121919" y="306324"/>
                  </a:lnTo>
                </a:path>
                <a:path w="977264" h="977264">
                  <a:moveTo>
                    <a:pt x="243839" y="224027"/>
                  </a:moveTo>
                  <a:lnTo>
                    <a:pt x="243839" y="74675"/>
                  </a:lnTo>
                </a:path>
                <a:path w="977264" h="977264">
                  <a:moveTo>
                    <a:pt x="0" y="495300"/>
                  </a:moveTo>
                  <a:lnTo>
                    <a:pt x="117348" y="426719"/>
                  </a:lnTo>
                </a:path>
                <a:path w="977264" h="977264">
                  <a:moveTo>
                    <a:pt x="121919" y="691895"/>
                  </a:moveTo>
                  <a:lnTo>
                    <a:pt x="243839" y="611124"/>
                  </a:lnTo>
                </a:path>
                <a:path w="977264" h="977264">
                  <a:moveTo>
                    <a:pt x="234695" y="911351"/>
                  </a:moveTo>
                  <a:lnTo>
                    <a:pt x="352044" y="841248"/>
                  </a:lnTo>
                </a:path>
                <a:path w="977264" h="977264">
                  <a:moveTo>
                    <a:pt x="224027" y="752855"/>
                  </a:moveTo>
                  <a:lnTo>
                    <a:pt x="489204" y="611124"/>
                  </a:lnTo>
                </a:path>
                <a:path w="977264" h="977264">
                  <a:moveTo>
                    <a:pt x="121919" y="569976"/>
                  </a:moveTo>
                  <a:lnTo>
                    <a:pt x="243839" y="489203"/>
                  </a:lnTo>
                </a:path>
                <a:path w="977264" h="977264">
                  <a:moveTo>
                    <a:pt x="489204" y="81406"/>
                  </a:moveTo>
                  <a:lnTo>
                    <a:pt x="366902" y="0"/>
                  </a:lnTo>
                  <a:lnTo>
                    <a:pt x="122300" y="142366"/>
                  </a:lnTo>
                  <a:lnTo>
                    <a:pt x="122300" y="304164"/>
                  </a:lnTo>
                  <a:lnTo>
                    <a:pt x="0" y="366267"/>
                  </a:lnTo>
                  <a:lnTo>
                    <a:pt x="0" y="493775"/>
                  </a:lnTo>
                  <a:lnTo>
                    <a:pt x="0" y="610615"/>
                  </a:lnTo>
                  <a:lnTo>
                    <a:pt x="122300" y="692023"/>
                  </a:lnTo>
                  <a:lnTo>
                    <a:pt x="122300" y="834516"/>
                  </a:lnTo>
                  <a:lnTo>
                    <a:pt x="366902" y="976883"/>
                  </a:lnTo>
                  <a:lnTo>
                    <a:pt x="489204" y="911478"/>
                  </a:lnTo>
                  <a:lnTo>
                    <a:pt x="489204" y="488441"/>
                  </a:lnTo>
                  <a:lnTo>
                    <a:pt x="366902" y="427354"/>
                  </a:lnTo>
                </a:path>
                <a:path w="977264" h="977264">
                  <a:moveTo>
                    <a:pt x="367283" y="672083"/>
                  </a:moveTo>
                  <a:lnTo>
                    <a:pt x="367283" y="570483"/>
                  </a:lnTo>
                  <a:lnTo>
                    <a:pt x="243839" y="489203"/>
                  </a:lnTo>
                </a:path>
                <a:path w="977264" h="977264">
                  <a:moveTo>
                    <a:pt x="976884" y="385571"/>
                  </a:moveTo>
                  <a:lnTo>
                    <a:pt x="976884" y="493775"/>
                  </a:lnTo>
                  <a:lnTo>
                    <a:pt x="976884" y="601979"/>
                  </a:lnTo>
                  <a:lnTo>
                    <a:pt x="976884" y="385571"/>
                  </a:lnTo>
                  <a:close/>
                </a:path>
                <a:path w="977264" h="977264">
                  <a:moveTo>
                    <a:pt x="854963" y="550163"/>
                  </a:moveTo>
                  <a:lnTo>
                    <a:pt x="976884" y="611124"/>
                  </a:lnTo>
                </a:path>
                <a:path w="977264" h="977264">
                  <a:moveTo>
                    <a:pt x="854963" y="224027"/>
                  </a:moveTo>
                  <a:lnTo>
                    <a:pt x="774191" y="224027"/>
                  </a:lnTo>
                </a:path>
                <a:path w="977264" h="977264">
                  <a:moveTo>
                    <a:pt x="489204" y="774191"/>
                  </a:moveTo>
                  <a:lnTo>
                    <a:pt x="611124" y="774191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164586" y="2686049"/>
              <a:ext cx="163195" cy="631190"/>
            </a:xfrm>
            <a:custGeom>
              <a:avLst/>
              <a:gdLst/>
              <a:ahLst/>
              <a:cxnLst/>
              <a:rect l="l" t="t" r="r" b="b"/>
              <a:pathLst>
                <a:path w="163195" h="631189">
                  <a:moveTo>
                    <a:pt x="163067" y="40386"/>
                  </a:moveTo>
                  <a:lnTo>
                    <a:pt x="159835" y="56126"/>
                  </a:lnTo>
                  <a:lnTo>
                    <a:pt x="151018" y="68961"/>
                  </a:lnTo>
                  <a:lnTo>
                    <a:pt x="137939" y="77604"/>
                  </a:lnTo>
                  <a:lnTo>
                    <a:pt x="121919" y="80772"/>
                  </a:lnTo>
                  <a:lnTo>
                    <a:pt x="105900" y="77604"/>
                  </a:lnTo>
                  <a:lnTo>
                    <a:pt x="92821" y="68961"/>
                  </a:lnTo>
                  <a:lnTo>
                    <a:pt x="84004" y="56126"/>
                  </a:lnTo>
                  <a:lnTo>
                    <a:pt x="80771" y="40386"/>
                  </a:lnTo>
                  <a:lnTo>
                    <a:pt x="84004" y="24645"/>
                  </a:lnTo>
                  <a:lnTo>
                    <a:pt x="92821" y="11811"/>
                  </a:lnTo>
                  <a:lnTo>
                    <a:pt x="105900" y="3167"/>
                  </a:lnTo>
                  <a:lnTo>
                    <a:pt x="121919" y="0"/>
                  </a:lnTo>
                  <a:lnTo>
                    <a:pt x="137939" y="3167"/>
                  </a:lnTo>
                  <a:lnTo>
                    <a:pt x="151018" y="11811"/>
                  </a:lnTo>
                  <a:lnTo>
                    <a:pt x="159835" y="24645"/>
                  </a:lnTo>
                  <a:lnTo>
                    <a:pt x="163067" y="40386"/>
                  </a:lnTo>
                  <a:close/>
                </a:path>
                <a:path w="163195" h="631189">
                  <a:moveTo>
                    <a:pt x="80771" y="589788"/>
                  </a:moveTo>
                  <a:lnTo>
                    <a:pt x="77604" y="605807"/>
                  </a:lnTo>
                  <a:lnTo>
                    <a:pt x="68961" y="618886"/>
                  </a:lnTo>
                  <a:lnTo>
                    <a:pt x="56126" y="627703"/>
                  </a:lnTo>
                  <a:lnTo>
                    <a:pt x="40386" y="630936"/>
                  </a:lnTo>
                  <a:lnTo>
                    <a:pt x="24645" y="627703"/>
                  </a:lnTo>
                  <a:lnTo>
                    <a:pt x="11811" y="618886"/>
                  </a:lnTo>
                  <a:lnTo>
                    <a:pt x="3167" y="605807"/>
                  </a:lnTo>
                  <a:lnTo>
                    <a:pt x="0" y="589788"/>
                  </a:lnTo>
                  <a:lnTo>
                    <a:pt x="3167" y="573768"/>
                  </a:lnTo>
                  <a:lnTo>
                    <a:pt x="11810" y="560689"/>
                  </a:lnTo>
                  <a:lnTo>
                    <a:pt x="24645" y="551872"/>
                  </a:lnTo>
                  <a:lnTo>
                    <a:pt x="40386" y="548639"/>
                  </a:lnTo>
                  <a:lnTo>
                    <a:pt x="56126" y="551872"/>
                  </a:lnTo>
                  <a:lnTo>
                    <a:pt x="68960" y="560689"/>
                  </a:lnTo>
                  <a:lnTo>
                    <a:pt x="77604" y="573768"/>
                  </a:lnTo>
                  <a:lnTo>
                    <a:pt x="80771" y="589788"/>
                  </a:lnTo>
                  <a:close/>
                </a:path>
              </a:pathLst>
            </a:custGeom>
            <a:ln w="19812">
              <a:solidFill>
                <a:srgbClr val="9FFC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042665" y="2501645"/>
              <a:ext cx="487680" cy="977265"/>
            </a:xfrm>
            <a:custGeom>
              <a:avLst/>
              <a:gdLst/>
              <a:ahLst/>
              <a:cxnLst/>
              <a:rect l="l" t="t" r="r" b="b"/>
              <a:pathLst>
                <a:path w="487679" h="977264">
                  <a:moveTo>
                    <a:pt x="121919" y="407034"/>
                  </a:moveTo>
                  <a:lnTo>
                    <a:pt x="0" y="325627"/>
                  </a:lnTo>
                  <a:lnTo>
                    <a:pt x="0" y="81406"/>
                  </a:lnTo>
                  <a:lnTo>
                    <a:pt x="121919" y="0"/>
                  </a:lnTo>
                  <a:lnTo>
                    <a:pt x="365759" y="145923"/>
                  </a:lnTo>
                  <a:lnTo>
                    <a:pt x="365886" y="304291"/>
                  </a:lnTo>
                  <a:lnTo>
                    <a:pt x="487680" y="373506"/>
                  </a:lnTo>
                  <a:lnTo>
                    <a:pt x="487680" y="493775"/>
                  </a:lnTo>
                  <a:lnTo>
                    <a:pt x="487680" y="610615"/>
                  </a:lnTo>
                  <a:lnTo>
                    <a:pt x="365759" y="692023"/>
                  </a:lnTo>
                  <a:lnTo>
                    <a:pt x="365759" y="834516"/>
                  </a:lnTo>
                  <a:lnTo>
                    <a:pt x="121919" y="976883"/>
                  </a:lnTo>
                  <a:lnTo>
                    <a:pt x="0" y="915796"/>
                  </a:lnTo>
                  <a:lnTo>
                    <a:pt x="0" y="494918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17747" y="2980943"/>
              <a:ext cx="100583" cy="10058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4679" y="2878835"/>
              <a:ext cx="100583" cy="102107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8435444" y="2488692"/>
            <a:ext cx="1431290" cy="1163320"/>
            <a:chOff x="8435444" y="2488692"/>
            <a:chExt cx="1431290" cy="1163320"/>
          </a:xfrm>
        </p:grpSpPr>
        <p:sp>
          <p:nvSpPr>
            <p:cNvPr id="21" name="object 21"/>
            <p:cNvSpPr/>
            <p:nvPr/>
          </p:nvSpPr>
          <p:spPr>
            <a:xfrm>
              <a:off x="9364217" y="3150870"/>
              <a:ext cx="492759" cy="490855"/>
            </a:xfrm>
            <a:custGeom>
              <a:avLst/>
              <a:gdLst/>
              <a:ahLst/>
              <a:cxnLst/>
              <a:rect l="l" t="t" r="r" b="b"/>
              <a:pathLst>
                <a:path w="492759" h="490854">
                  <a:moveTo>
                    <a:pt x="123443" y="248412"/>
                  </a:moveTo>
                  <a:lnTo>
                    <a:pt x="123443" y="184657"/>
                  </a:lnTo>
                  <a:lnTo>
                    <a:pt x="184403" y="154050"/>
                  </a:lnTo>
                  <a:lnTo>
                    <a:pt x="184403" y="92963"/>
                  </a:lnTo>
                </a:path>
                <a:path w="492759" h="490854">
                  <a:moveTo>
                    <a:pt x="123443" y="184403"/>
                  </a:moveTo>
                  <a:lnTo>
                    <a:pt x="62483" y="153924"/>
                  </a:lnTo>
                </a:path>
                <a:path w="492759" h="490854">
                  <a:moveTo>
                    <a:pt x="123443" y="112775"/>
                  </a:moveTo>
                  <a:lnTo>
                    <a:pt x="123443" y="38100"/>
                  </a:lnTo>
                </a:path>
                <a:path w="492759" h="490854">
                  <a:moveTo>
                    <a:pt x="0" y="248412"/>
                  </a:moveTo>
                  <a:lnTo>
                    <a:pt x="59435" y="214883"/>
                  </a:lnTo>
                </a:path>
                <a:path w="492759" h="490854">
                  <a:moveTo>
                    <a:pt x="62483" y="347471"/>
                  </a:moveTo>
                  <a:lnTo>
                    <a:pt x="123443" y="306324"/>
                  </a:lnTo>
                </a:path>
                <a:path w="492759" h="490854">
                  <a:moveTo>
                    <a:pt x="117348" y="457199"/>
                  </a:moveTo>
                  <a:lnTo>
                    <a:pt x="176783" y="422147"/>
                  </a:lnTo>
                </a:path>
                <a:path w="492759" h="490854">
                  <a:moveTo>
                    <a:pt x="112775" y="377951"/>
                  </a:moveTo>
                  <a:lnTo>
                    <a:pt x="245363" y="306324"/>
                  </a:lnTo>
                </a:path>
                <a:path w="492759" h="490854">
                  <a:moveTo>
                    <a:pt x="62483" y="286512"/>
                  </a:moveTo>
                  <a:lnTo>
                    <a:pt x="123443" y="245363"/>
                  </a:lnTo>
                </a:path>
                <a:path w="492759" h="490854">
                  <a:moveTo>
                    <a:pt x="245363" y="40893"/>
                  </a:moveTo>
                  <a:lnTo>
                    <a:pt x="184023" y="0"/>
                  </a:lnTo>
                  <a:lnTo>
                    <a:pt x="61340" y="71627"/>
                  </a:lnTo>
                  <a:lnTo>
                    <a:pt x="61340" y="152780"/>
                  </a:lnTo>
                  <a:lnTo>
                    <a:pt x="0" y="184022"/>
                  </a:lnTo>
                  <a:lnTo>
                    <a:pt x="0" y="248030"/>
                  </a:lnTo>
                  <a:lnTo>
                    <a:pt x="0" y="306704"/>
                  </a:lnTo>
                  <a:lnTo>
                    <a:pt x="61340" y="347599"/>
                  </a:lnTo>
                  <a:lnTo>
                    <a:pt x="61340" y="419226"/>
                  </a:lnTo>
                  <a:lnTo>
                    <a:pt x="184023" y="490727"/>
                  </a:lnTo>
                  <a:lnTo>
                    <a:pt x="245363" y="457961"/>
                  </a:lnTo>
                  <a:lnTo>
                    <a:pt x="245363" y="245363"/>
                  </a:lnTo>
                  <a:lnTo>
                    <a:pt x="184023" y="214756"/>
                  </a:lnTo>
                </a:path>
                <a:path w="492759" h="490854">
                  <a:moveTo>
                    <a:pt x="184403" y="336803"/>
                  </a:moveTo>
                  <a:lnTo>
                    <a:pt x="184403" y="286003"/>
                  </a:lnTo>
                  <a:lnTo>
                    <a:pt x="123443" y="245363"/>
                  </a:lnTo>
                </a:path>
                <a:path w="492759" h="490854">
                  <a:moveTo>
                    <a:pt x="492251" y="193547"/>
                  </a:moveTo>
                  <a:lnTo>
                    <a:pt x="490727" y="248412"/>
                  </a:lnTo>
                  <a:lnTo>
                    <a:pt x="492251" y="303275"/>
                  </a:lnTo>
                  <a:lnTo>
                    <a:pt x="492251" y="193547"/>
                  </a:lnTo>
                  <a:close/>
                </a:path>
                <a:path w="492759" h="490854">
                  <a:moveTo>
                    <a:pt x="429767" y="275843"/>
                  </a:moveTo>
                  <a:lnTo>
                    <a:pt x="490727" y="306324"/>
                  </a:lnTo>
                </a:path>
                <a:path w="492759" h="490854">
                  <a:moveTo>
                    <a:pt x="429767" y="112775"/>
                  </a:moveTo>
                  <a:lnTo>
                    <a:pt x="388620" y="112775"/>
                  </a:lnTo>
                </a:path>
                <a:path w="492759" h="490854">
                  <a:moveTo>
                    <a:pt x="245363" y="388619"/>
                  </a:moveTo>
                  <a:lnTo>
                    <a:pt x="306324" y="388619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70541" y="3243834"/>
              <a:ext cx="123825" cy="315595"/>
            </a:xfrm>
            <a:custGeom>
              <a:avLst/>
              <a:gdLst/>
              <a:ahLst/>
              <a:cxnLst/>
              <a:rect l="l" t="t" r="r" b="b"/>
              <a:pathLst>
                <a:path w="123825" h="315595">
                  <a:moveTo>
                    <a:pt x="82296" y="19812"/>
                  </a:moveTo>
                  <a:lnTo>
                    <a:pt x="80670" y="27515"/>
                  </a:lnTo>
                  <a:lnTo>
                    <a:pt x="76247" y="33813"/>
                  </a:lnTo>
                  <a:lnTo>
                    <a:pt x="69705" y="38064"/>
                  </a:lnTo>
                  <a:lnTo>
                    <a:pt x="61722" y="39624"/>
                  </a:lnTo>
                  <a:lnTo>
                    <a:pt x="53738" y="38064"/>
                  </a:lnTo>
                  <a:lnTo>
                    <a:pt x="47196" y="33813"/>
                  </a:lnTo>
                  <a:lnTo>
                    <a:pt x="42773" y="27515"/>
                  </a:lnTo>
                  <a:lnTo>
                    <a:pt x="41148" y="19812"/>
                  </a:lnTo>
                  <a:lnTo>
                    <a:pt x="42773" y="12108"/>
                  </a:lnTo>
                  <a:lnTo>
                    <a:pt x="47196" y="5810"/>
                  </a:lnTo>
                  <a:lnTo>
                    <a:pt x="53738" y="1559"/>
                  </a:lnTo>
                  <a:lnTo>
                    <a:pt x="61722" y="0"/>
                  </a:lnTo>
                  <a:lnTo>
                    <a:pt x="69705" y="1559"/>
                  </a:lnTo>
                  <a:lnTo>
                    <a:pt x="76247" y="5810"/>
                  </a:lnTo>
                  <a:lnTo>
                    <a:pt x="80670" y="12108"/>
                  </a:lnTo>
                  <a:lnTo>
                    <a:pt x="82296" y="19812"/>
                  </a:lnTo>
                  <a:close/>
                </a:path>
                <a:path w="123825" h="315595">
                  <a:moveTo>
                    <a:pt x="123443" y="172974"/>
                  </a:moveTo>
                  <a:lnTo>
                    <a:pt x="121818" y="180957"/>
                  </a:lnTo>
                  <a:lnTo>
                    <a:pt x="117395" y="187499"/>
                  </a:lnTo>
                  <a:lnTo>
                    <a:pt x="110853" y="191922"/>
                  </a:lnTo>
                  <a:lnTo>
                    <a:pt x="102869" y="193548"/>
                  </a:lnTo>
                  <a:lnTo>
                    <a:pt x="94886" y="191922"/>
                  </a:lnTo>
                  <a:lnTo>
                    <a:pt x="88344" y="187499"/>
                  </a:lnTo>
                  <a:lnTo>
                    <a:pt x="83921" y="180957"/>
                  </a:lnTo>
                  <a:lnTo>
                    <a:pt x="82296" y="172974"/>
                  </a:lnTo>
                  <a:lnTo>
                    <a:pt x="83921" y="164990"/>
                  </a:lnTo>
                  <a:lnTo>
                    <a:pt x="88344" y="158448"/>
                  </a:lnTo>
                  <a:lnTo>
                    <a:pt x="94886" y="154025"/>
                  </a:lnTo>
                  <a:lnTo>
                    <a:pt x="102869" y="152400"/>
                  </a:lnTo>
                  <a:lnTo>
                    <a:pt x="110853" y="154025"/>
                  </a:lnTo>
                  <a:lnTo>
                    <a:pt x="117395" y="158448"/>
                  </a:lnTo>
                  <a:lnTo>
                    <a:pt x="121818" y="164990"/>
                  </a:lnTo>
                  <a:lnTo>
                    <a:pt x="123443" y="172974"/>
                  </a:lnTo>
                  <a:close/>
                </a:path>
                <a:path w="123825" h="315595">
                  <a:moveTo>
                    <a:pt x="41148" y="295655"/>
                  </a:moveTo>
                  <a:lnTo>
                    <a:pt x="39522" y="303359"/>
                  </a:lnTo>
                  <a:lnTo>
                    <a:pt x="35099" y="309657"/>
                  </a:lnTo>
                  <a:lnTo>
                    <a:pt x="28557" y="313908"/>
                  </a:lnTo>
                  <a:lnTo>
                    <a:pt x="20574" y="315467"/>
                  </a:lnTo>
                  <a:lnTo>
                    <a:pt x="12590" y="313908"/>
                  </a:lnTo>
                  <a:lnTo>
                    <a:pt x="6048" y="309657"/>
                  </a:lnTo>
                  <a:lnTo>
                    <a:pt x="1625" y="303359"/>
                  </a:lnTo>
                  <a:lnTo>
                    <a:pt x="0" y="295655"/>
                  </a:lnTo>
                  <a:lnTo>
                    <a:pt x="1625" y="287952"/>
                  </a:lnTo>
                  <a:lnTo>
                    <a:pt x="6048" y="281654"/>
                  </a:lnTo>
                  <a:lnTo>
                    <a:pt x="12590" y="277403"/>
                  </a:lnTo>
                  <a:lnTo>
                    <a:pt x="20574" y="275843"/>
                  </a:lnTo>
                  <a:lnTo>
                    <a:pt x="28557" y="277403"/>
                  </a:lnTo>
                  <a:lnTo>
                    <a:pt x="35099" y="281654"/>
                  </a:lnTo>
                  <a:lnTo>
                    <a:pt x="39522" y="287952"/>
                  </a:lnTo>
                  <a:lnTo>
                    <a:pt x="41148" y="295655"/>
                  </a:lnTo>
                  <a:close/>
                </a:path>
              </a:pathLst>
            </a:custGeom>
            <a:ln w="19812">
              <a:solidFill>
                <a:srgbClr val="9FFC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609581" y="3150870"/>
              <a:ext cx="245745" cy="490855"/>
            </a:xfrm>
            <a:custGeom>
              <a:avLst/>
              <a:gdLst/>
              <a:ahLst/>
              <a:cxnLst/>
              <a:rect l="l" t="t" r="r" b="b"/>
              <a:pathLst>
                <a:path w="245745" h="490854">
                  <a:moveTo>
                    <a:pt x="61341" y="204469"/>
                  </a:moveTo>
                  <a:lnTo>
                    <a:pt x="0" y="163575"/>
                  </a:lnTo>
                  <a:lnTo>
                    <a:pt x="0" y="40893"/>
                  </a:lnTo>
                  <a:lnTo>
                    <a:pt x="61341" y="0"/>
                  </a:lnTo>
                  <a:lnTo>
                    <a:pt x="184023" y="73278"/>
                  </a:lnTo>
                  <a:lnTo>
                    <a:pt x="184023" y="152780"/>
                  </a:lnTo>
                  <a:lnTo>
                    <a:pt x="245237" y="187705"/>
                  </a:lnTo>
                  <a:lnTo>
                    <a:pt x="245237" y="248030"/>
                  </a:lnTo>
                  <a:lnTo>
                    <a:pt x="245364" y="306704"/>
                  </a:lnTo>
                  <a:lnTo>
                    <a:pt x="184023" y="347599"/>
                  </a:lnTo>
                  <a:lnTo>
                    <a:pt x="184023" y="419226"/>
                  </a:lnTo>
                  <a:lnTo>
                    <a:pt x="61341" y="490727"/>
                  </a:lnTo>
                  <a:lnTo>
                    <a:pt x="0" y="460120"/>
                  </a:lnTo>
                  <a:lnTo>
                    <a:pt x="0" y="248665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670541" y="3345942"/>
              <a:ext cx="41275" cy="40005"/>
            </a:xfrm>
            <a:custGeom>
              <a:avLst/>
              <a:gdLst/>
              <a:ahLst/>
              <a:cxnLst/>
              <a:rect l="l" t="t" r="r" b="b"/>
              <a:pathLst>
                <a:path w="41275" h="40004">
                  <a:moveTo>
                    <a:pt x="41148" y="19812"/>
                  </a:moveTo>
                  <a:lnTo>
                    <a:pt x="39522" y="27515"/>
                  </a:lnTo>
                  <a:lnTo>
                    <a:pt x="35099" y="33813"/>
                  </a:lnTo>
                  <a:lnTo>
                    <a:pt x="28557" y="38064"/>
                  </a:lnTo>
                  <a:lnTo>
                    <a:pt x="20574" y="39624"/>
                  </a:lnTo>
                  <a:lnTo>
                    <a:pt x="12590" y="38064"/>
                  </a:lnTo>
                  <a:lnTo>
                    <a:pt x="6048" y="33813"/>
                  </a:lnTo>
                  <a:lnTo>
                    <a:pt x="1625" y="27515"/>
                  </a:lnTo>
                  <a:lnTo>
                    <a:pt x="0" y="19812"/>
                  </a:lnTo>
                  <a:lnTo>
                    <a:pt x="1625" y="12108"/>
                  </a:lnTo>
                  <a:lnTo>
                    <a:pt x="6048" y="5810"/>
                  </a:lnTo>
                  <a:lnTo>
                    <a:pt x="12590" y="1559"/>
                  </a:lnTo>
                  <a:lnTo>
                    <a:pt x="20574" y="0"/>
                  </a:lnTo>
                  <a:lnTo>
                    <a:pt x="28557" y="1559"/>
                  </a:lnTo>
                  <a:lnTo>
                    <a:pt x="35099" y="5810"/>
                  </a:lnTo>
                  <a:lnTo>
                    <a:pt x="39522" y="12108"/>
                  </a:lnTo>
                  <a:lnTo>
                    <a:pt x="41148" y="19812"/>
                  </a:lnTo>
                  <a:close/>
                </a:path>
              </a:pathLst>
            </a:custGeom>
            <a:ln w="19812">
              <a:solidFill>
                <a:srgbClr val="9FFC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583929" y="2975610"/>
              <a:ext cx="960119" cy="599440"/>
            </a:xfrm>
            <a:custGeom>
              <a:avLst/>
              <a:gdLst/>
              <a:ahLst/>
              <a:cxnLst/>
              <a:rect l="l" t="t" r="r" b="b"/>
              <a:pathLst>
                <a:path w="960120" h="599439">
                  <a:moveTo>
                    <a:pt x="960120" y="121919"/>
                  </a:moveTo>
                  <a:lnTo>
                    <a:pt x="960120" y="0"/>
                  </a:lnTo>
                </a:path>
                <a:path w="960120" h="599439">
                  <a:moveTo>
                    <a:pt x="0" y="1524"/>
                  </a:moveTo>
                  <a:lnTo>
                    <a:pt x="0" y="569976"/>
                  </a:lnTo>
                  <a:lnTo>
                    <a:pt x="2272" y="581251"/>
                  </a:lnTo>
                  <a:lnTo>
                    <a:pt x="8461" y="590454"/>
                  </a:lnTo>
                  <a:lnTo>
                    <a:pt x="17627" y="596657"/>
                  </a:lnTo>
                  <a:lnTo>
                    <a:pt x="28828" y="598931"/>
                  </a:lnTo>
                  <a:lnTo>
                    <a:pt x="789431" y="598931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00615" y="2602992"/>
              <a:ext cx="207212" cy="23774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445350" y="2498598"/>
              <a:ext cx="1127760" cy="624840"/>
            </a:xfrm>
            <a:custGeom>
              <a:avLst/>
              <a:gdLst/>
              <a:ahLst/>
              <a:cxnLst/>
              <a:rect l="l" t="t" r="r" b="b"/>
              <a:pathLst>
                <a:path w="1127759" h="624839">
                  <a:moveTo>
                    <a:pt x="167534" y="417067"/>
                  </a:moveTo>
                  <a:lnTo>
                    <a:pt x="224986" y="412210"/>
                  </a:lnTo>
                  <a:lnTo>
                    <a:pt x="262149" y="368300"/>
                  </a:lnTo>
                  <a:lnTo>
                    <a:pt x="265832" y="352678"/>
                  </a:lnTo>
                  <a:lnTo>
                    <a:pt x="265705" y="344677"/>
                  </a:lnTo>
                  <a:lnTo>
                    <a:pt x="265578" y="340994"/>
                  </a:lnTo>
                  <a:lnTo>
                    <a:pt x="265197" y="337312"/>
                  </a:lnTo>
                  <a:lnTo>
                    <a:pt x="264689" y="333755"/>
                  </a:lnTo>
                  <a:lnTo>
                    <a:pt x="284247" y="333755"/>
                  </a:lnTo>
                  <a:lnTo>
                    <a:pt x="283612" y="337312"/>
                  </a:lnTo>
                  <a:lnTo>
                    <a:pt x="283231" y="340994"/>
                  </a:lnTo>
                  <a:lnTo>
                    <a:pt x="283104" y="344677"/>
                  </a:lnTo>
                  <a:lnTo>
                    <a:pt x="290087" y="374026"/>
                  </a:lnTo>
                  <a:lnTo>
                    <a:pt x="307250" y="397637"/>
                  </a:lnTo>
                  <a:lnTo>
                    <a:pt x="332057" y="413150"/>
                  </a:lnTo>
                  <a:lnTo>
                    <a:pt x="361971" y="418211"/>
                  </a:lnTo>
                  <a:lnTo>
                    <a:pt x="390326" y="411757"/>
                  </a:lnTo>
                  <a:lnTo>
                    <a:pt x="413549" y="395922"/>
                  </a:lnTo>
                  <a:lnTo>
                    <a:pt x="429462" y="372848"/>
                  </a:lnTo>
                  <a:lnTo>
                    <a:pt x="435885" y="344677"/>
                  </a:lnTo>
                  <a:lnTo>
                    <a:pt x="435758" y="340994"/>
                  </a:lnTo>
                  <a:lnTo>
                    <a:pt x="435377" y="337312"/>
                  </a:lnTo>
                  <a:lnTo>
                    <a:pt x="434742" y="333755"/>
                  </a:lnTo>
                  <a:lnTo>
                    <a:pt x="454427" y="333755"/>
                  </a:lnTo>
                  <a:lnTo>
                    <a:pt x="453792" y="337312"/>
                  </a:lnTo>
                  <a:lnTo>
                    <a:pt x="453411" y="340994"/>
                  </a:lnTo>
                  <a:lnTo>
                    <a:pt x="453284" y="344677"/>
                  </a:lnTo>
                  <a:lnTo>
                    <a:pt x="459301" y="374225"/>
                  </a:lnTo>
                  <a:lnTo>
                    <a:pt x="475700" y="398367"/>
                  </a:lnTo>
                  <a:lnTo>
                    <a:pt x="500004" y="414651"/>
                  </a:lnTo>
                  <a:lnTo>
                    <a:pt x="529738" y="420624"/>
                  </a:lnTo>
                  <a:lnTo>
                    <a:pt x="559452" y="414651"/>
                  </a:lnTo>
                  <a:lnTo>
                    <a:pt x="583713" y="398367"/>
                  </a:lnTo>
                  <a:lnTo>
                    <a:pt x="600069" y="374225"/>
                  </a:lnTo>
                  <a:lnTo>
                    <a:pt x="606065" y="344677"/>
                  </a:lnTo>
                  <a:lnTo>
                    <a:pt x="605938" y="340994"/>
                  </a:lnTo>
                  <a:lnTo>
                    <a:pt x="605557" y="337312"/>
                  </a:lnTo>
                  <a:lnTo>
                    <a:pt x="604922" y="333755"/>
                  </a:lnTo>
                  <a:lnTo>
                    <a:pt x="624607" y="333755"/>
                  </a:lnTo>
                  <a:lnTo>
                    <a:pt x="623972" y="337312"/>
                  </a:lnTo>
                  <a:lnTo>
                    <a:pt x="623591" y="340994"/>
                  </a:lnTo>
                  <a:lnTo>
                    <a:pt x="623464" y="344677"/>
                  </a:lnTo>
                  <a:lnTo>
                    <a:pt x="629461" y="374225"/>
                  </a:lnTo>
                  <a:lnTo>
                    <a:pt x="645816" y="398367"/>
                  </a:lnTo>
                  <a:lnTo>
                    <a:pt x="670077" y="414651"/>
                  </a:lnTo>
                  <a:lnTo>
                    <a:pt x="699791" y="420624"/>
                  </a:lnTo>
                  <a:lnTo>
                    <a:pt x="729579" y="414651"/>
                  </a:lnTo>
                  <a:lnTo>
                    <a:pt x="753877" y="398367"/>
                  </a:lnTo>
                  <a:lnTo>
                    <a:pt x="770247" y="374225"/>
                  </a:lnTo>
                  <a:lnTo>
                    <a:pt x="776245" y="344677"/>
                  </a:lnTo>
                  <a:lnTo>
                    <a:pt x="776118" y="340994"/>
                  </a:lnTo>
                  <a:lnTo>
                    <a:pt x="775737" y="337312"/>
                  </a:lnTo>
                  <a:lnTo>
                    <a:pt x="775102" y="333755"/>
                  </a:lnTo>
                  <a:lnTo>
                    <a:pt x="794914" y="333755"/>
                  </a:lnTo>
                  <a:lnTo>
                    <a:pt x="794279" y="337312"/>
                  </a:lnTo>
                  <a:lnTo>
                    <a:pt x="793898" y="340994"/>
                  </a:lnTo>
                  <a:lnTo>
                    <a:pt x="793771" y="344677"/>
                  </a:lnTo>
                  <a:lnTo>
                    <a:pt x="799788" y="374225"/>
                  </a:lnTo>
                  <a:lnTo>
                    <a:pt x="816187" y="398367"/>
                  </a:lnTo>
                  <a:lnTo>
                    <a:pt x="840491" y="414651"/>
                  </a:lnTo>
                  <a:lnTo>
                    <a:pt x="870225" y="420624"/>
                  </a:lnTo>
                  <a:lnTo>
                    <a:pt x="899939" y="414651"/>
                  </a:lnTo>
                  <a:lnTo>
                    <a:pt x="924200" y="398367"/>
                  </a:lnTo>
                  <a:lnTo>
                    <a:pt x="940556" y="374225"/>
                  </a:lnTo>
                  <a:lnTo>
                    <a:pt x="946552" y="344677"/>
                  </a:lnTo>
                  <a:lnTo>
                    <a:pt x="946425" y="340994"/>
                  </a:lnTo>
                  <a:lnTo>
                    <a:pt x="946044" y="337312"/>
                  </a:lnTo>
                  <a:lnTo>
                    <a:pt x="945409" y="333755"/>
                  </a:lnTo>
                  <a:lnTo>
                    <a:pt x="965094" y="333755"/>
                  </a:lnTo>
                  <a:lnTo>
                    <a:pt x="964459" y="337312"/>
                  </a:lnTo>
                  <a:lnTo>
                    <a:pt x="964078" y="340994"/>
                  </a:lnTo>
                  <a:lnTo>
                    <a:pt x="963951" y="344677"/>
                  </a:lnTo>
                  <a:lnTo>
                    <a:pt x="969950" y="374225"/>
                  </a:lnTo>
                  <a:lnTo>
                    <a:pt x="986319" y="398367"/>
                  </a:lnTo>
                  <a:lnTo>
                    <a:pt x="1010618" y="414651"/>
                  </a:lnTo>
                  <a:lnTo>
                    <a:pt x="1040405" y="420624"/>
                  </a:lnTo>
                  <a:lnTo>
                    <a:pt x="1070119" y="414651"/>
                  </a:lnTo>
                  <a:lnTo>
                    <a:pt x="1094380" y="398367"/>
                  </a:lnTo>
                  <a:lnTo>
                    <a:pt x="1110736" y="374225"/>
                  </a:lnTo>
                  <a:lnTo>
                    <a:pt x="1116732" y="344677"/>
                  </a:lnTo>
                  <a:lnTo>
                    <a:pt x="1116605" y="340994"/>
                  </a:lnTo>
                  <a:lnTo>
                    <a:pt x="1116224" y="337312"/>
                  </a:lnTo>
                  <a:lnTo>
                    <a:pt x="1115589" y="333755"/>
                  </a:lnTo>
                  <a:lnTo>
                    <a:pt x="1127654" y="333755"/>
                  </a:lnTo>
                </a:path>
                <a:path w="1127759" h="624839">
                  <a:moveTo>
                    <a:pt x="230018" y="114300"/>
                  </a:moveTo>
                  <a:lnTo>
                    <a:pt x="109114" y="114300"/>
                  </a:lnTo>
                  <a:lnTo>
                    <a:pt x="101155" y="115425"/>
                  </a:lnTo>
                  <a:lnTo>
                    <a:pt x="3069" y="291464"/>
                  </a:lnTo>
                  <a:lnTo>
                    <a:pt x="0" y="302519"/>
                  </a:lnTo>
                  <a:lnTo>
                    <a:pt x="1371" y="313515"/>
                  </a:lnTo>
                  <a:lnTo>
                    <a:pt x="6766" y="323201"/>
                  </a:lnTo>
                  <a:lnTo>
                    <a:pt x="15769" y="330326"/>
                  </a:lnTo>
                  <a:lnTo>
                    <a:pt x="19833" y="332359"/>
                  </a:lnTo>
                  <a:lnTo>
                    <a:pt x="24405" y="333501"/>
                  </a:lnTo>
                  <a:lnTo>
                    <a:pt x="28977" y="333501"/>
                  </a:lnTo>
                  <a:lnTo>
                    <a:pt x="114194" y="333501"/>
                  </a:lnTo>
                  <a:lnTo>
                    <a:pt x="113559" y="337057"/>
                  </a:lnTo>
                  <a:lnTo>
                    <a:pt x="113178" y="340740"/>
                  </a:lnTo>
                  <a:lnTo>
                    <a:pt x="113051" y="344424"/>
                  </a:lnTo>
                  <a:lnTo>
                    <a:pt x="117101" y="368748"/>
                  </a:lnTo>
                  <a:lnTo>
                    <a:pt x="128307" y="390048"/>
                  </a:lnTo>
                  <a:lnTo>
                    <a:pt x="145538" y="406824"/>
                  </a:lnTo>
                  <a:lnTo>
                    <a:pt x="167661" y="417575"/>
                  </a:lnTo>
                </a:path>
                <a:path w="1127759" h="624839">
                  <a:moveTo>
                    <a:pt x="1007258" y="114300"/>
                  </a:moveTo>
                  <a:lnTo>
                    <a:pt x="1007258" y="167512"/>
                  </a:lnTo>
                  <a:lnTo>
                    <a:pt x="1004986" y="178861"/>
                  </a:lnTo>
                  <a:lnTo>
                    <a:pt x="998797" y="188102"/>
                  </a:lnTo>
                  <a:lnTo>
                    <a:pt x="989631" y="194319"/>
                  </a:lnTo>
                  <a:lnTo>
                    <a:pt x="978429" y="196596"/>
                  </a:lnTo>
                  <a:lnTo>
                    <a:pt x="316759" y="196596"/>
                  </a:lnTo>
                  <a:lnTo>
                    <a:pt x="305558" y="194319"/>
                  </a:lnTo>
                  <a:lnTo>
                    <a:pt x="296392" y="188102"/>
                  </a:lnTo>
                  <a:lnTo>
                    <a:pt x="290202" y="178861"/>
                  </a:lnTo>
                  <a:lnTo>
                    <a:pt x="287930" y="167512"/>
                  </a:lnTo>
                  <a:lnTo>
                    <a:pt x="287930" y="114300"/>
                  </a:lnTo>
                </a:path>
                <a:path w="1127759" h="624839">
                  <a:moveTo>
                    <a:pt x="1007258" y="114300"/>
                  </a:moveTo>
                  <a:lnTo>
                    <a:pt x="1007258" y="28828"/>
                  </a:lnTo>
                  <a:lnTo>
                    <a:pt x="1004986" y="17573"/>
                  </a:lnTo>
                  <a:lnTo>
                    <a:pt x="998797" y="8413"/>
                  </a:lnTo>
                  <a:lnTo>
                    <a:pt x="989631" y="2254"/>
                  </a:lnTo>
                  <a:lnTo>
                    <a:pt x="978429" y="0"/>
                  </a:lnTo>
                  <a:lnTo>
                    <a:pt x="316759" y="0"/>
                  </a:lnTo>
                  <a:lnTo>
                    <a:pt x="305558" y="2254"/>
                  </a:lnTo>
                  <a:lnTo>
                    <a:pt x="296392" y="8413"/>
                  </a:lnTo>
                  <a:lnTo>
                    <a:pt x="290202" y="17573"/>
                  </a:lnTo>
                  <a:lnTo>
                    <a:pt x="287930" y="28828"/>
                  </a:lnTo>
                  <a:lnTo>
                    <a:pt x="287930" y="114300"/>
                  </a:lnTo>
                </a:path>
                <a:path w="1127759" h="624839">
                  <a:moveTo>
                    <a:pt x="440330" y="99060"/>
                  </a:moveTo>
                  <a:lnTo>
                    <a:pt x="854858" y="99060"/>
                  </a:lnTo>
                </a:path>
                <a:path w="1127759" h="624839">
                  <a:moveTo>
                    <a:pt x="1045358" y="624839"/>
                  </a:moveTo>
                  <a:lnTo>
                    <a:pt x="196490" y="624839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57843" y="3232404"/>
              <a:ext cx="188975" cy="18897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8603741" y="3416046"/>
              <a:ext cx="297180" cy="154305"/>
            </a:xfrm>
            <a:custGeom>
              <a:avLst/>
              <a:gdLst/>
              <a:ahLst/>
              <a:cxnLst/>
              <a:rect l="l" t="t" r="r" b="b"/>
              <a:pathLst>
                <a:path w="297179" h="154304">
                  <a:moveTo>
                    <a:pt x="0" y="153924"/>
                  </a:moveTo>
                  <a:lnTo>
                    <a:pt x="297179" y="153924"/>
                  </a:lnTo>
                  <a:lnTo>
                    <a:pt x="292332" y="114790"/>
                  </a:lnTo>
                  <a:lnTo>
                    <a:pt x="278018" y="78692"/>
                  </a:lnTo>
                  <a:lnTo>
                    <a:pt x="255156" y="47285"/>
                  </a:lnTo>
                  <a:lnTo>
                    <a:pt x="224662" y="22225"/>
                  </a:lnTo>
                  <a:lnTo>
                    <a:pt x="188213" y="5826"/>
                  </a:lnTo>
                  <a:lnTo>
                    <a:pt x="148716" y="0"/>
                  </a:lnTo>
                  <a:lnTo>
                    <a:pt x="101746" y="7863"/>
                  </a:lnTo>
                  <a:lnTo>
                    <a:pt x="60926" y="29748"/>
                  </a:lnTo>
                  <a:lnTo>
                    <a:pt x="28720" y="63093"/>
                  </a:lnTo>
                  <a:lnTo>
                    <a:pt x="7590" y="105338"/>
                  </a:lnTo>
                  <a:lnTo>
                    <a:pt x="0" y="153924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871965" y="3227070"/>
              <a:ext cx="384175" cy="330835"/>
            </a:xfrm>
            <a:custGeom>
              <a:avLst/>
              <a:gdLst/>
              <a:ahLst/>
              <a:cxnLst/>
              <a:rect l="l" t="t" r="r" b="b"/>
              <a:pathLst>
                <a:path w="384175" h="330835">
                  <a:moveTo>
                    <a:pt x="327786" y="254507"/>
                  </a:moveTo>
                  <a:lnTo>
                    <a:pt x="138937" y="254507"/>
                  </a:lnTo>
                  <a:lnTo>
                    <a:pt x="135127" y="254380"/>
                  </a:lnTo>
                  <a:lnTo>
                    <a:pt x="131699" y="251713"/>
                  </a:lnTo>
                  <a:lnTo>
                    <a:pt x="130682" y="248030"/>
                  </a:lnTo>
                  <a:lnTo>
                    <a:pt x="82676" y="72135"/>
                  </a:lnTo>
                  <a:lnTo>
                    <a:pt x="81279" y="67437"/>
                  </a:lnTo>
                  <a:lnTo>
                    <a:pt x="84074" y="62610"/>
                  </a:lnTo>
                  <a:lnTo>
                    <a:pt x="88773" y="61340"/>
                  </a:lnTo>
                  <a:lnTo>
                    <a:pt x="89407" y="61087"/>
                  </a:lnTo>
                  <a:lnTo>
                    <a:pt x="90169" y="60959"/>
                  </a:lnTo>
                  <a:lnTo>
                    <a:pt x="90931" y="60959"/>
                  </a:lnTo>
                  <a:lnTo>
                    <a:pt x="375411" y="60959"/>
                  </a:lnTo>
                  <a:lnTo>
                    <a:pt x="380364" y="61087"/>
                  </a:lnTo>
                  <a:lnTo>
                    <a:pt x="384175" y="65150"/>
                  </a:lnTo>
                  <a:lnTo>
                    <a:pt x="384048" y="70103"/>
                  </a:lnTo>
                  <a:lnTo>
                    <a:pt x="384048" y="70738"/>
                  </a:lnTo>
                  <a:lnTo>
                    <a:pt x="383920" y="71500"/>
                  </a:lnTo>
                  <a:lnTo>
                    <a:pt x="383666" y="72135"/>
                  </a:lnTo>
                  <a:lnTo>
                    <a:pt x="336041" y="248030"/>
                  </a:lnTo>
                  <a:lnTo>
                    <a:pt x="335025" y="251713"/>
                  </a:lnTo>
                  <a:lnTo>
                    <a:pt x="331597" y="254380"/>
                  </a:lnTo>
                  <a:lnTo>
                    <a:pt x="327786" y="254507"/>
                  </a:lnTo>
                  <a:close/>
                </a:path>
                <a:path w="384175" h="330835">
                  <a:moveTo>
                    <a:pt x="129539" y="251459"/>
                  </a:moveTo>
                  <a:lnTo>
                    <a:pt x="86740" y="289432"/>
                  </a:lnTo>
                  <a:lnTo>
                    <a:pt x="83057" y="292734"/>
                  </a:lnTo>
                  <a:lnTo>
                    <a:pt x="82803" y="298322"/>
                  </a:lnTo>
                  <a:lnTo>
                    <a:pt x="86105" y="301878"/>
                  </a:lnTo>
                  <a:lnTo>
                    <a:pt x="87756" y="303783"/>
                  </a:lnTo>
                  <a:lnTo>
                    <a:pt x="90169" y="304800"/>
                  </a:lnTo>
                  <a:lnTo>
                    <a:pt x="92582" y="304800"/>
                  </a:lnTo>
                  <a:lnTo>
                    <a:pt x="129539" y="304800"/>
                  </a:lnTo>
                </a:path>
                <a:path w="384175" h="330835">
                  <a:moveTo>
                    <a:pt x="0" y="0"/>
                  </a:moveTo>
                  <a:lnTo>
                    <a:pt x="56006" y="0"/>
                  </a:lnTo>
                  <a:lnTo>
                    <a:pt x="59816" y="126"/>
                  </a:lnTo>
                  <a:lnTo>
                    <a:pt x="63118" y="2793"/>
                  </a:lnTo>
                  <a:lnTo>
                    <a:pt x="64261" y="6603"/>
                  </a:lnTo>
                  <a:lnTo>
                    <a:pt x="76200" y="47243"/>
                  </a:lnTo>
                </a:path>
                <a:path w="384175" h="330835">
                  <a:moveTo>
                    <a:pt x="181355" y="305562"/>
                  </a:moveTo>
                  <a:lnTo>
                    <a:pt x="179325" y="315331"/>
                  </a:lnTo>
                  <a:lnTo>
                    <a:pt x="173783" y="323326"/>
                  </a:lnTo>
                  <a:lnTo>
                    <a:pt x="165550" y="328725"/>
                  </a:lnTo>
                  <a:lnTo>
                    <a:pt x="155448" y="330707"/>
                  </a:lnTo>
                  <a:lnTo>
                    <a:pt x="145345" y="328725"/>
                  </a:lnTo>
                  <a:lnTo>
                    <a:pt x="137112" y="323326"/>
                  </a:lnTo>
                  <a:lnTo>
                    <a:pt x="131570" y="315331"/>
                  </a:lnTo>
                  <a:lnTo>
                    <a:pt x="129539" y="305562"/>
                  </a:lnTo>
                  <a:lnTo>
                    <a:pt x="131570" y="295792"/>
                  </a:lnTo>
                  <a:lnTo>
                    <a:pt x="137112" y="287797"/>
                  </a:lnTo>
                  <a:lnTo>
                    <a:pt x="145345" y="282398"/>
                  </a:lnTo>
                  <a:lnTo>
                    <a:pt x="155448" y="280415"/>
                  </a:lnTo>
                  <a:lnTo>
                    <a:pt x="165550" y="282398"/>
                  </a:lnTo>
                  <a:lnTo>
                    <a:pt x="173783" y="287797"/>
                  </a:lnTo>
                  <a:lnTo>
                    <a:pt x="179325" y="295792"/>
                  </a:lnTo>
                  <a:lnTo>
                    <a:pt x="181355" y="305562"/>
                  </a:lnTo>
                  <a:close/>
                </a:path>
                <a:path w="384175" h="330835">
                  <a:moveTo>
                    <a:pt x="198119" y="304800"/>
                  </a:moveTo>
                  <a:lnTo>
                    <a:pt x="278891" y="304800"/>
                  </a:lnTo>
                </a:path>
                <a:path w="384175" h="330835">
                  <a:moveTo>
                    <a:pt x="347472" y="305562"/>
                  </a:moveTo>
                  <a:lnTo>
                    <a:pt x="345489" y="315331"/>
                  </a:lnTo>
                  <a:lnTo>
                    <a:pt x="340090" y="323326"/>
                  </a:lnTo>
                  <a:lnTo>
                    <a:pt x="332095" y="328725"/>
                  </a:lnTo>
                  <a:lnTo>
                    <a:pt x="322325" y="330707"/>
                  </a:lnTo>
                  <a:lnTo>
                    <a:pt x="312556" y="328725"/>
                  </a:lnTo>
                  <a:lnTo>
                    <a:pt x="304561" y="323326"/>
                  </a:lnTo>
                  <a:lnTo>
                    <a:pt x="299162" y="315331"/>
                  </a:lnTo>
                  <a:lnTo>
                    <a:pt x="297179" y="305562"/>
                  </a:lnTo>
                  <a:lnTo>
                    <a:pt x="299162" y="295792"/>
                  </a:lnTo>
                  <a:lnTo>
                    <a:pt x="304561" y="287797"/>
                  </a:lnTo>
                  <a:lnTo>
                    <a:pt x="312556" y="282398"/>
                  </a:lnTo>
                  <a:lnTo>
                    <a:pt x="322325" y="280415"/>
                  </a:lnTo>
                  <a:lnTo>
                    <a:pt x="332095" y="282398"/>
                  </a:lnTo>
                  <a:lnTo>
                    <a:pt x="340090" y="287797"/>
                  </a:lnTo>
                  <a:lnTo>
                    <a:pt x="345489" y="295792"/>
                  </a:lnTo>
                  <a:lnTo>
                    <a:pt x="347472" y="305562"/>
                  </a:lnTo>
                  <a:close/>
                </a:path>
                <a:path w="384175" h="330835">
                  <a:moveTo>
                    <a:pt x="124967" y="219455"/>
                  </a:moveTo>
                  <a:lnTo>
                    <a:pt x="344424" y="219455"/>
                  </a:lnTo>
                </a:path>
                <a:path w="384175" h="330835">
                  <a:moveTo>
                    <a:pt x="99059" y="146303"/>
                  </a:moveTo>
                  <a:lnTo>
                    <a:pt x="361187" y="146303"/>
                  </a:lnTo>
                </a:path>
                <a:path w="384175" h="330835">
                  <a:moveTo>
                    <a:pt x="172211" y="56387"/>
                  </a:moveTo>
                  <a:lnTo>
                    <a:pt x="172211" y="224027"/>
                  </a:lnTo>
                </a:path>
                <a:path w="384175" h="330835">
                  <a:moveTo>
                    <a:pt x="292607" y="56387"/>
                  </a:moveTo>
                  <a:lnTo>
                    <a:pt x="292607" y="224027"/>
                  </a:lnTo>
                </a:path>
              </a:pathLst>
            </a:custGeom>
            <a:ln w="19812">
              <a:solidFill>
                <a:srgbClr val="9FFC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682989" y="2963418"/>
              <a:ext cx="760730" cy="160020"/>
            </a:xfrm>
            <a:custGeom>
              <a:avLst/>
              <a:gdLst/>
              <a:ahLst/>
              <a:cxnLst/>
              <a:rect l="l" t="t" r="r" b="b"/>
              <a:pathLst>
                <a:path w="760729" h="160019">
                  <a:moveTo>
                    <a:pt x="187451" y="158496"/>
                  </a:moveTo>
                  <a:lnTo>
                    <a:pt x="289559" y="158496"/>
                  </a:lnTo>
                  <a:lnTo>
                    <a:pt x="289559" y="41148"/>
                  </a:lnTo>
                  <a:lnTo>
                    <a:pt x="187451" y="41148"/>
                  </a:lnTo>
                  <a:lnTo>
                    <a:pt x="187451" y="158496"/>
                  </a:lnTo>
                  <a:close/>
                </a:path>
                <a:path w="760729" h="160019">
                  <a:moveTo>
                    <a:pt x="0" y="158496"/>
                  </a:moveTo>
                  <a:lnTo>
                    <a:pt x="102107" y="158496"/>
                  </a:lnTo>
                  <a:lnTo>
                    <a:pt x="102107" y="41148"/>
                  </a:lnTo>
                  <a:lnTo>
                    <a:pt x="0" y="41148"/>
                  </a:lnTo>
                  <a:lnTo>
                    <a:pt x="0" y="158496"/>
                  </a:lnTo>
                  <a:close/>
                </a:path>
                <a:path w="760729" h="160019">
                  <a:moveTo>
                    <a:pt x="601979" y="160020"/>
                  </a:moveTo>
                  <a:lnTo>
                    <a:pt x="760476" y="160020"/>
                  </a:lnTo>
                  <a:lnTo>
                    <a:pt x="760476" y="79246"/>
                  </a:lnTo>
                  <a:lnTo>
                    <a:pt x="601979" y="79246"/>
                  </a:lnTo>
                  <a:lnTo>
                    <a:pt x="601979" y="160020"/>
                  </a:lnTo>
                  <a:close/>
                </a:path>
                <a:path w="760729" h="160019">
                  <a:moveTo>
                    <a:pt x="375030" y="80772"/>
                  </a:moveTo>
                  <a:lnTo>
                    <a:pt x="375030" y="160020"/>
                  </a:lnTo>
                  <a:lnTo>
                    <a:pt x="516635" y="160020"/>
                  </a:lnTo>
                  <a:lnTo>
                    <a:pt x="516635" y="0"/>
                  </a:lnTo>
                  <a:lnTo>
                    <a:pt x="367283" y="0"/>
                  </a:lnTo>
                </a:path>
                <a:path w="760729" h="160019">
                  <a:moveTo>
                    <a:pt x="374903" y="30480"/>
                  </a:moveTo>
                  <a:lnTo>
                    <a:pt x="374903" y="6096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66675">
              <a:lnSpc>
                <a:spcPct val="100000"/>
              </a:lnSpc>
              <a:spcBef>
                <a:spcPts val="75"/>
              </a:spcBef>
            </a:pPr>
            <a:r>
              <a:rPr spc="25" dirty="0"/>
              <a:t>11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4215" y="440182"/>
            <a:ext cx="2951480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b="0" spc="90" dirty="0">
                <a:latin typeface="Trebuchet MS"/>
                <a:cs typeface="Trebuchet MS"/>
              </a:rPr>
              <a:t>A</a:t>
            </a:r>
            <a:r>
              <a:rPr b="0" spc="-145" dirty="0">
                <a:latin typeface="Trebuchet MS"/>
                <a:cs typeface="Trebuchet MS"/>
              </a:rPr>
              <a:t> </a:t>
            </a:r>
            <a:r>
              <a:rPr b="0" dirty="0">
                <a:latin typeface="Trebuchet MS"/>
                <a:cs typeface="Trebuchet MS"/>
              </a:rPr>
              <a:t>more</a:t>
            </a:r>
            <a:r>
              <a:rPr b="0" spc="-125" dirty="0">
                <a:latin typeface="Trebuchet MS"/>
                <a:cs typeface="Trebuchet MS"/>
              </a:rPr>
              <a:t> </a:t>
            </a:r>
            <a:r>
              <a:rPr b="0" spc="-30" dirty="0">
                <a:latin typeface="Trebuchet MS"/>
                <a:cs typeface="Trebuchet MS"/>
              </a:rPr>
              <a:t>personal </a:t>
            </a:r>
            <a:r>
              <a:rPr b="0" spc="-100" dirty="0">
                <a:latin typeface="Trebuchet MS"/>
                <a:cs typeface="Trebuchet MS"/>
              </a:rPr>
              <a:t>virtual</a:t>
            </a:r>
            <a:r>
              <a:rPr b="0" spc="-114" dirty="0">
                <a:latin typeface="Trebuchet MS"/>
                <a:cs typeface="Trebuchet MS"/>
              </a:rPr>
              <a:t> </a:t>
            </a:r>
            <a:r>
              <a:rPr b="0" spc="-10" dirty="0">
                <a:latin typeface="Trebuchet MS"/>
                <a:cs typeface="Trebuchet MS"/>
              </a:rPr>
              <a:t>agent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5330" y="1890267"/>
            <a:ext cx="1468551" cy="12306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7082028" y="0"/>
            <a:ext cx="5110480" cy="6858000"/>
            <a:chOff x="7082028" y="0"/>
            <a:chExt cx="5110480" cy="68580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4253" y="0"/>
              <a:ext cx="5087747" cy="685799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2028" y="0"/>
              <a:ext cx="5109972" cy="685800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15187" y="2093798"/>
            <a:ext cx="378079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16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Trebuchet MS"/>
                <a:cs typeface="Trebuchet MS"/>
              </a:rPr>
              <a:t>online</a:t>
            </a:r>
            <a:r>
              <a:rPr sz="16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60" dirty="0">
                <a:solidFill>
                  <a:srgbClr val="FFFFFF"/>
                </a:solidFill>
                <a:latin typeface="Trebuchet MS"/>
                <a:cs typeface="Trebuchet MS"/>
              </a:rPr>
              <a:t>travel</a:t>
            </a:r>
            <a:r>
              <a:rPr sz="16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agency</a:t>
            </a:r>
            <a:r>
              <a:rPr sz="16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wants</a:t>
            </a:r>
            <a:r>
              <a:rPr sz="16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6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generate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personalized</a:t>
            </a:r>
            <a:r>
              <a:rPr sz="16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60" dirty="0">
                <a:solidFill>
                  <a:srgbClr val="FFFFFF"/>
                </a:solidFill>
                <a:latin typeface="Trebuchet MS"/>
                <a:cs typeface="Trebuchet MS"/>
              </a:rPr>
              <a:t>travel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itineraries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1037" y="3109722"/>
            <a:ext cx="1329690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65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6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50" spc="-2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endParaRPr sz="265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54379" y="4312665"/>
            <a:ext cx="8477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Past</a:t>
            </a:r>
            <a:r>
              <a:rPr sz="16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35" dirty="0">
                <a:solidFill>
                  <a:srgbClr val="FFFFFF"/>
                </a:solidFill>
                <a:latin typeface="Trebuchet MS"/>
                <a:cs typeface="Trebuchet MS"/>
              </a:rPr>
              <a:t>trips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54379" y="4893309"/>
            <a:ext cx="10864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sz="1600" spc="-20" dirty="0">
                <a:solidFill>
                  <a:srgbClr val="FFFFFF"/>
                </a:solidFill>
                <a:latin typeface="Trebuchet MS"/>
                <a:cs typeface="Trebuchet MS"/>
              </a:rPr>
              <a:t> history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54379" y="5472176"/>
            <a:ext cx="16605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5" dirty="0">
                <a:solidFill>
                  <a:srgbClr val="FFFFFF"/>
                </a:solidFill>
                <a:latin typeface="Trebuchet MS"/>
                <a:cs typeface="Trebuchet MS"/>
              </a:rPr>
              <a:t>Travel</a:t>
            </a:r>
            <a:r>
              <a:rPr sz="1600" spc="-30" dirty="0">
                <a:solidFill>
                  <a:srgbClr val="FFFFFF"/>
                </a:solidFill>
                <a:latin typeface="Trebuchet MS"/>
                <a:cs typeface="Trebuchet MS"/>
              </a:rPr>
              <a:t> preferences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62171" y="4314266"/>
            <a:ext cx="23221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solidFill>
                  <a:srgbClr val="FFFFFF"/>
                </a:solidFill>
                <a:latin typeface="Trebuchet MS"/>
                <a:cs typeface="Trebuchet MS"/>
              </a:rPr>
              <a:t>Flight</a:t>
            </a:r>
            <a:r>
              <a:rPr sz="16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6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Trebuchet MS"/>
                <a:cs typeface="Trebuchet MS"/>
              </a:rPr>
              <a:t>hotel</a:t>
            </a:r>
            <a:r>
              <a:rPr sz="16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Trebuchet MS"/>
                <a:cs typeface="Trebuchet MS"/>
              </a:rPr>
              <a:t>inventory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62171" y="4895469"/>
            <a:ext cx="10566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Promotions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62171" y="5474614"/>
            <a:ext cx="19875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35" dirty="0">
                <a:solidFill>
                  <a:srgbClr val="FFFFFF"/>
                </a:solidFill>
                <a:latin typeface="Trebuchet MS"/>
                <a:cs typeface="Trebuchet MS"/>
              </a:rPr>
              <a:t>Similar</a:t>
            </a:r>
            <a:r>
              <a:rPr sz="16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60" dirty="0">
                <a:solidFill>
                  <a:srgbClr val="FFFFFF"/>
                </a:solidFill>
                <a:latin typeface="Trebuchet MS"/>
                <a:cs typeface="Trebuchet MS"/>
              </a:rPr>
              <a:t>traveler</a:t>
            </a:r>
            <a:r>
              <a:rPr sz="16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30" dirty="0">
                <a:solidFill>
                  <a:srgbClr val="FFFFFF"/>
                </a:solidFill>
                <a:latin typeface="Trebuchet MS"/>
                <a:cs typeface="Trebuchet MS"/>
              </a:rPr>
              <a:t>details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08672" y="4906390"/>
            <a:ext cx="368300" cy="253365"/>
            <a:chOff x="608672" y="4906390"/>
            <a:chExt cx="368300" cy="253365"/>
          </a:xfrm>
        </p:grpSpPr>
        <p:sp>
          <p:nvSpPr>
            <p:cNvPr id="16" name="object 16"/>
            <p:cNvSpPr/>
            <p:nvPr/>
          </p:nvSpPr>
          <p:spPr>
            <a:xfrm>
              <a:off x="613244" y="4910962"/>
              <a:ext cx="358775" cy="243840"/>
            </a:xfrm>
            <a:custGeom>
              <a:avLst/>
              <a:gdLst/>
              <a:ahLst/>
              <a:cxnLst/>
              <a:rect l="l" t="t" r="r" b="b"/>
              <a:pathLst>
                <a:path w="358775" h="243839">
                  <a:moveTo>
                    <a:pt x="0" y="217931"/>
                  </a:moveTo>
                  <a:lnTo>
                    <a:pt x="0" y="235966"/>
                  </a:lnTo>
                  <a:lnTo>
                    <a:pt x="1206" y="236855"/>
                  </a:lnTo>
                  <a:lnTo>
                    <a:pt x="7035" y="241300"/>
                  </a:lnTo>
                  <a:lnTo>
                    <a:pt x="14084" y="243839"/>
                  </a:lnTo>
                  <a:lnTo>
                    <a:pt x="21120" y="243839"/>
                  </a:lnTo>
                  <a:lnTo>
                    <a:pt x="339953" y="243839"/>
                  </a:lnTo>
                  <a:lnTo>
                    <a:pt x="346024" y="243839"/>
                  </a:lnTo>
                  <a:lnTo>
                    <a:pt x="351853" y="241807"/>
                  </a:lnTo>
                  <a:lnTo>
                    <a:pt x="356463" y="237870"/>
                  </a:lnTo>
                  <a:lnTo>
                    <a:pt x="358648" y="235966"/>
                  </a:lnTo>
                  <a:lnTo>
                    <a:pt x="358648" y="217931"/>
                  </a:lnTo>
                  <a:lnTo>
                    <a:pt x="0" y="217931"/>
                  </a:lnTo>
                  <a:close/>
                </a:path>
                <a:path w="358775" h="243839">
                  <a:moveTo>
                    <a:pt x="311645" y="188975"/>
                  </a:moveTo>
                  <a:lnTo>
                    <a:pt x="311645" y="192912"/>
                  </a:lnTo>
                  <a:lnTo>
                    <a:pt x="308495" y="196214"/>
                  </a:lnTo>
                  <a:lnTo>
                    <a:pt x="304380" y="196214"/>
                  </a:lnTo>
                  <a:lnTo>
                    <a:pt x="57556" y="196214"/>
                  </a:lnTo>
                  <a:lnTo>
                    <a:pt x="53682" y="196214"/>
                  </a:lnTo>
                  <a:lnTo>
                    <a:pt x="50279" y="193167"/>
                  </a:lnTo>
                  <a:lnTo>
                    <a:pt x="50279" y="188975"/>
                  </a:lnTo>
                  <a:lnTo>
                    <a:pt x="50279" y="24003"/>
                  </a:lnTo>
                  <a:lnTo>
                    <a:pt x="50279" y="20066"/>
                  </a:lnTo>
                  <a:lnTo>
                    <a:pt x="53441" y="16763"/>
                  </a:lnTo>
                  <a:lnTo>
                    <a:pt x="57556" y="16763"/>
                  </a:lnTo>
                  <a:lnTo>
                    <a:pt x="302920" y="16763"/>
                  </a:lnTo>
                  <a:lnTo>
                    <a:pt x="306806" y="16763"/>
                  </a:lnTo>
                  <a:lnTo>
                    <a:pt x="310197" y="19812"/>
                  </a:lnTo>
                  <a:lnTo>
                    <a:pt x="310197" y="24003"/>
                  </a:lnTo>
                  <a:lnTo>
                    <a:pt x="311645" y="188975"/>
                  </a:lnTo>
                  <a:close/>
                </a:path>
                <a:path w="358775" h="243839">
                  <a:moveTo>
                    <a:pt x="328968" y="209423"/>
                  </a:moveTo>
                  <a:lnTo>
                    <a:pt x="328968" y="213232"/>
                  </a:lnTo>
                  <a:lnTo>
                    <a:pt x="325818" y="216662"/>
                  </a:lnTo>
                  <a:lnTo>
                    <a:pt x="321691" y="216662"/>
                  </a:lnTo>
                  <a:lnTo>
                    <a:pt x="39281" y="216662"/>
                  </a:lnTo>
                  <a:lnTo>
                    <a:pt x="35394" y="216662"/>
                  </a:lnTo>
                  <a:lnTo>
                    <a:pt x="32004" y="213487"/>
                  </a:lnTo>
                  <a:lnTo>
                    <a:pt x="32004" y="209423"/>
                  </a:lnTo>
                  <a:lnTo>
                    <a:pt x="32004" y="7238"/>
                  </a:lnTo>
                  <a:lnTo>
                    <a:pt x="32004" y="3301"/>
                  </a:lnTo>
                  <a:lnTo>
                    <a:pt x="35153" y="0"/>
                  </a:lnTo>
                  <a:lnTo>
                    <a:pt x="39281" y="0"/>
                  </a:lnTo>
                  <a:lnTo>
                    <a:pt x="321691" y="0"/>
                  </a:lnTo>
                  <a:lnTo>
                    <a:pt x="325564" y="0"/>
                  </a:lnTo>
                  <a:lnTo>
                    <a:pt x="328968" y="3048"/>
                  </a:lnTo>
                  <a:lnTo>
                    <a:pt x="328968" y="7238"/>
                  </a:lnTo>
                  <a:lnTo>
                    <a:pt x="328968" y="209423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7803" y="4942331"/>
              <a:ext cx="146913" cy="146939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625322" y="5491479"/>
            <a:ext cx="334010" cy="248285"/>
            <a:chOff x="625322" y="5491479"/>
            <a:chExt cx="334010" cy="248285"/>
          </a:xfrm>
        </p:grpSpPr>
        <p:sp>
          <p:nvSpPr>
            <p:cNvPr id="19" name="object 19"/>
            <p:cNvSpPr/>
            <p:nvPr/>
          </p:nvSpPr>
          <p:spPr>
            <a:xfrm>
              <a:off x="631418" y="5497575"/>
              <a:ext cx="321310" cy="236220"/>
            </a:xfrm>
            <a:custGeom>
              <a:avLst/>
              <a:gdLst/>
              <a:ahLst/>
              <a:cxnLst/>
              <a:rect l="l" t="t" r="r" b="b"/>
              <a:pathLst>
                <a:path w="321309" h="236220">
                  <a:moveTo>
                    <a:pt x="200850" y="235813"/>
                  </a:moveTo>
                  <a:lnTo>
                    <a:pt x="6375" y="235813"/>
                  </a:lnTo>
                  <a:lnTo>
                    <a:pt x="2832" y="235813"/>
                  </a:lnTo>
                  <a:lnTo>
                    <a:pt x="0" y="232981"/>
                  </a:lnTo>
                  <a:lnTo>
                    <a:pt x="0" y="229450"/>
                  </a:lnTo>
                  <a:lnTo>
                    <a:pt x="0" y="6350"/>
                  </a:lnTo>
                  <a:lnTo>
                    <a:pt x="0" y="2793"/>
                  </a:lnTo>
                  <a:lnTo>
                    <a:pt x="2832" y="0"/>
                  </a:lnTo>
                  <a:lnTo>
                    <a:pt x="6375" y="0"/>
                  </a:lnTo>
                  <a:lnTo>
                    <a:pt x="314934" y="0"/>
                  </a:lnTo>
                  <a:lnTo>
                    <a:pt x="318477" y="0"/>
                  </a:lnTo>
                  <a:lnTo>
                    <a:pt x="321297" y="2793"/>
                  </a:lnTo>
                  <a:lnTo>
                    <a:pt x="321297" y="6350"/>
                  </a:lnTo>
                  <a:lnTo>
                    <a:pt x="321297" y="229209"/>
                  </a:lnTo>
                  <a:lnTo>
                    <a:pt x="321297" y="232752"/>
                  </a:lnTo>
                  <a:lnTo>
                    <a:pt x="318477" y="235585"/>
                  </a:lnTo>
                  <a:lnTo>
                    <a:pt x="314934" y="235585"/>
                  </a:lnTo>
                  <a:lnTo>
                    <a:pt x="277456" y="235585"/>
                  </a:lnTo>
                </a:path>
                <a:path w="321309" h="236220">
                  <a:moveTo>
                    <a:pt x="261632" y="234950"/>
                  </a:moveTo>
                  <a:lnTo>
                    <a:pt x="216407" y="234950"/>
                  </a:lnTo>
                </a:path>
                <a:path w="321309" h="236220">
                  <a:moveTo>
                    <a:pt x="64020" y="116078"/>
                  </a:moveTo>
                  <a:lnTo>
                    <a:pt x="157886" y="116078"/>
                  </a:lnTo>
                </a:path>
                <a:path w="321309" h="236220">
                  <a:moveTo>
                    <a:pt x="196583" y="116078"/>
                  </a:moveTo>
                  <a:lnTo>
                    <a:pt x="277583" y="116078"/>
                  </a:lnTo>
                </a:path>
                <a:path w="321309" h="236220">
                  <a:moveTo>
                    <a:pt x="64046" y="44450"/>
                  </a:moveTo>
                  <a:lnTo>
                    <a:pt x="117297" y="44450"/>
                  </a:lnTo>
                </a:path>
                <a:path w="321309" h="236220">
                  <a:moveTo>
                    <a:pt x="155435" y="44450"/>
                  </a:moveTo>
                  <a:lnTo>
                    <a:pt x="276999" y="44450"/>
                  </a:lnTo>
                </a:path>
                <a:path w="321309" h="236220">
                  <a:moveTo>
                    <a:pt x="64071" y="187706"/>
                  </a:moveTo>
                  <a:lnTo>
                    <a:pt x="91846" y="187706"/>
                  </a:lnTo>
                </a:path>
                <a:path w="321309" h="236220">
                  <a:moveTo>
                    <a:pt x="129565" y="187706"/>
                  </a:moveTo>
                  <a:lnTo>
                    <a:pt x="278041" y="187706"/>
                  </a:lnTo>
                </a:path>
                <a:path w="321309" h="236220">
                  <a:moveTo>
                    <a:pt x="38163" y="44450"/>
                  </a:moveTo>
                  <a:lnTo>
                    <a:pt x="48933" y="44450"/>
                  </a:lnTo>
                </a:path>
                <a:path w="321309" h="236220">
                  <a:moveTo>
                    <a:pt x="38163" y="116078"/>
                  </a:moveTo>
                  <a:lnTo>
                    <a:pt x="48933" y="116078"/>
                  </a:lnTo>
                </a:path>
                <a:path w="321309" h="236220">
                  <a:moveTo>
                    <a:pt x="38163" y="187706"/>
                  </a:moveTo>
                  <a:lnTo>
                    <a:pt x="48933" y="187706"/>
                  </a:lnTo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22934" y="5523356"/>
              <a:ext cx="104775" cy="180975"/>
            </a:xfrm>
            <a:custGeom>
              <a:avLst/>
              <a:gdLst/>
              <a:ahLst/>
              <a:cxnLst/>
              <a:rect l="l" t="t" r="r" b="b"/>
              <a:pathLst>
                <a:path w="104775" h="180975">
                  <a:moveTo>
                    <a:pt x="104152" y="90297"/>
                  </a:moveTo>
                  <a:lnTo>
                    <a:pt x="102690" y="97538"/>
                  </a:lnTo>
                  <a:lnTo>
                    <a:pt x="98702" y="103452"/>
                  </a:lnTo>
                  <a:lnTo>
                    <a:pt x="92788" y="107440"/>
                  </a:lnTo>
                  <a:lnTo>
                    <a:pt x="85547" y="108902"/>
                  </a:lnTo>
                  <a:lnTo>
                    <a:pt x="78305" y="107440"/>
                  </a:lnTo>
                  <a:lnTo>
                    <a:pt x="72391" y="103452"/>
                  </a:lnTo>
                  <a:lnTo>
                    <a:pt x="68403" y="97538"/>
                  </a:lnTo>
                  <a:lnTo>
                    <a:pt x="66941" y="90297"/>
                  </a:lnTo>
                  <a:lnTo>
                    <a:pt x="68403" y="83055"/>
                  </a:lnTo>
                  <a:lnTo>
                    <a:pt x="72391" y="77141"/>
                  </a:lnTo>
                  <a:lnTo>
                    <a:pt x="78305" y="73153"/>
                  </a:lnTo>
                  <a:lnTo>
                    <a:pt x="85547" y="71691"/>
                  </a:lnTo>
                  <a:lnTo>
                    <a:pt x="92788" y="73153"/>
                  </a:lnTo>
                  <a:lnTo>
                    <a:pt x="98702" y="77141"/>
                  </a:lnTo>
                  <a:lnTo>
                    <a:pt x="102690" y="83055"/>
                  </a:lnTo>
                  <a:lnTo>
                    <a:pt x="104152" y="90297"/>
                  </a:lnTo>
                  <a:close/>
                </a:path>
                <a:path w="104775" h="180975">
                  <a:moveTo>
                    <a:pt x="63004" y="18669"/>
                  </a:moveTo>
                  <a:lnTo>
                    <a:pt x="61542" y="25925"/>
                  </a:lnTo>
                  <a:lnTo>
                    <a:pt x="57554" y="31861"/>
                  </a:lnTo>
                  <a:lnTo>
                    <a:pt x="51640" y="35867"/>
                  </a:lnTo>
                  <a:lnTo>
                    <a:pt x="44399" y="37338"/>
                  </a:lnTo>
                  <a:lnTo>
                    <a:pt x="37157" y="35867"/>
                  </a:lnTo>
                  <a:lnTo>
                    <a:pt x="31243" y="31861"/>
                  </a:lnTo>
                  <a:lnTo>
                    <a:pt x="27255" y="25925"/>
                  </a:lnTo>
                  <a:lnTo>
                    <a:pt x="25793" y="18669"/>
                  </a:lnTo>
                  <a:lnTo>
                    <a:pt x="27255" y="11412"/>
                  </a:lnTo>
                  <a:lnTo>
                    <a:pt x="31243" y="5476"/>
                  </a:lnTo>
                  <a:lnTo>
                    <a:pt x="37157" y="1470"/>
                  </a:lnTo>
                  <a:lnTo>
                    <a:pt x="44399" y="0"/>
                  </a:lnTo>
                  <a:lnTo>
                    <a:pt x="51640" y="1470"/>
                  </a:lnTo>
                  <a:lnTo>
                    <a:pt x="57554" y="5476"/>
                  </a:lnTo>
                  <a:lnTo>
                    <a:pt x="61542" y="11412"/>
                  </a:lnTo>
                  <a:lnTo>
                    <a:pt x="63004" y="18669"/>
                  </a:lnTo>
                  <a:close/>
                </a:path>
                <a:path w="104775" h="180975">
                  <a:moveTo>
                    <a:pt x="38506" y="161925"/>
                  </a:moveTo>
                  <a:lnTo>
                    <a:pt x="36992" y="169166"/>
                  </a:lnTo>
                  <a:lnTo>
                    <a:pt x="32866" y="175080"/>
                  </a:lnTo>
                  <a:lnTo>
                    <a:pt x="26746" y="179068"/>
                  </a:lnTo>
                  <a:lnTo>
                    <a:pt x="19253" y="180530"/>
                  </a:lnTo>
                  <a:lnTo>
                    <a:pt x="11760" y="179068"/>
                  </a:lnTo>
                  <a:lnTo>
                    <a:pt x="5640" y="175080"/>
                  </a:lnTo>
                  <a:lnTo>
                    <a:pt x="1513" y="169166"/>
                  </a:lnTo>
                  <a:lnTo>
                    <a:pt x="0" y="161925"/>
                  </a:lnTo>
                  <a:lnTo>
                    <a:pt x="1513" y="154683"/>
                  </a:lnTo>
                  <a:lnTo>
                    <a:pt x="5640" y="148769"/>
                  </a:lnTo>
                  <a:lnTo>
                    <a:pt x="11760" y="144781"/>
                  </a:lnTo>
                  <a:lnTo>
                    <a:pt x="19253" y="143319"/>
                  </a:lnTo>
                  <a:lnTo>
                    <a:pt x="26746" y="144781"/>
                  </a:lnTo>
                  <a:lnTo>
                    <a:pt x="32866" y="148769"/>
                  </a:lnTo>
                  <a:lnTo>
                    <a:pt x="36992" y="154683"/>
                  </a:lnTo>
                  <a:lnTo>
                    <a:pt x="38506" y="161925"/>
                  </a:lnTo>
                  <a:close/>
                </a:path>
              </a:pathLst>
            </a:custGeom>
            <a:ln w="12192">
              <a:solidFill>
                <a:srgbClr val="9FFC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587496" y="4846320"/>
            <a:ext cx="341376" cy="343304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591052" y="5473191"/>
            <a:ext cx="334264" cy="345440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640080" y="4326635"/>
            <a:ext cx="303530" cy="257810"/>
            <a:chOff x="640080" y="4326635"/>
            <a:chExt cx="303530" cy="257810"/>
          </a:xfrm>
        </p:grpSpPr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080" y="4326635"/>
              <a:ext cx="217931" cy="19811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46176" y="4332731"/>
              <a:ext cx="291465" cy="245745"/>
            </a:xfrm>
            <a:custGeom>
              <a:avLst/>
              <a:gdLst/>
              <a:ahLst/>
              <a:cxnLst/>
              <a:rect l="l" t="t" r="r" b="b"/>
              <a:pathLst>
                <a:path w="291465" h="245745">
                  <a:moveTo>
                    <a:pt x="291083" y="54864"/>
                  </a:moveTo>
                  <a:lnTo>
                    <a:pt x="291083" y="206883"/>
                  </a:lnTo>
                  <a:lnTo>
                    <a:pt x="194830" y="245364"/>
                  </a:lnTo>
                  <a:lnTo>
                    <a:pt x="97129" y="207772"/>
                  </a:lnTo>
                  <a:lnTo>
                    <a:pt x="0" y="245364"/>
                  </a:lnTo>
                  <a:lnTo>
                    <a:pt x="0" y="204343"/>
                  </a:lnTo>
                </a:path>
                <a:path w="291465" h="245745">
                  <a:moveTo>
                    <a:pt x="233171" y="24384"/>
                  </a:moveTo>
                  <a:lnTo>
                    <a:pt x="291083" y="0"/>
                  </a:lnTo>
                  <a:lnTo>
                    <a:pt x="291083" y="36576"/>
                  </a:lnTo>
                </a:path>
                <a:path w="291465" h="245745">
                  <a:moveTo>
                    <a:pt x="97536" y="0"/>
                  </a:moveTo>
                  <a:lnTo>
                    <a:pt x="97536" y="205740"/>
                  </a:lnTo>
                </a:path>
                <a:path w="291465" h="245745">
                  <a:moveTo>
                    <a:pt x="195071" y="131064"/>
                  </a:moveTo>
                  <a:lnTo>
                    <a:pt x="195071" y="245364"/>
                  </a:lnTo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98576" y="4332731"/>
              <a:ext cx="85725" cy="132715"/>
            </a:xfrm>
            <a:custGeom>
              <a:avLst/>
              <a:gdLst/>
              <a:ahLst/>
              <a:cxnLst/>
              <a:rect l="l" t="t" r="r" b="b"/>
              <a:pathLst>
                <a:path w="85725" h="132714">
                  <a:moveTo>
                    <a:pt x="85343" y="42799"/>
                  </a:moveTo>
                  <a:lnTo>
                    <a:pt x="85343" y="49657"/>
                  </a:lnTo>
                  <a:lnTo>
                    <a:pt x="83578" y="55880"/>
                  </a:lnTo>
                  <a:lnTo>
                    <a:pt x="80949" y="61976"/>
                  </a:lnTo>
                  <a:lnTo>
                    <a:pt x="72064" y="78527"/>
                  </a:lnTo>
                  <a:lnTo>
                    <a:pt x="59389" y="102187"/>
                  </a:lnTo>
                  <a:lnTo>
                    <a:pt x="48036" y="123394"/>
                  </a:lnTo>
                  <a:lnTo>
                    <a:pt x="43116" y="132588"/>
                  </a:lnTo>
                  <a:lnTo>
                    <a:pt x="24694" y="99109"/>
                  </a:lnTo>
                  <a:lnTo>
                    <a:pt x="4394" y="61087"/>
                  </a:lnTo>
                  <a:lnTo>
                    <a:pt x="0" y="49657"/>
                  </a:lnTo>
                  <a:lnTo>
                    <a:pt x="0" y="42799"/>
                  </a:lnTo>
                  <a:lnTo>
                    <a:pt x="3395" y="26146"/>
                  </a:lnTo>
                  <a:lnTo>
                    <a:pt x="12647" y="12541"/>
                  </a:lnTo>
                  <a:lnTo>
                    <a:pt x="26355" y="3365"/>
                  </a:lnTo>
                  <a:lnTo>
                    <a:pt x="43116" y="0"/>
                  </a:lnTo>
                  <a:lnTo>
                    <a:pt x="59363" y="3365"/>
                  </a:lnTo>
                  <a:lnTo>
                    <a:pt x="72807" y="12541"/>
                  </a:lnTo>
                  <a:lnTo>
                    <a:pt x="81962" y="26146"/>
                  </a:lnTo>
                  <a:lnTo>
                    <a:pt x="85343" y="42799"/>
                  </a:lnTo>
                  <a:close/>
                </a:path>
              </a:pathLst>
            </a:custGeom>
            <a:ln w="12192">
              <a:solidFill>
                <a:srgbClr val="9FFC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3587496" y="4258183"/>
            <a:ext cx="341630" cy="339725"/>
            <a:chOff x="3587496" y="4258183"/>
            <a:chExt cx="341630" cy="339725"/>
          </a:xfrm>
        </p:grpSpPr>
        <p:sp>
          <p:nvSpPr>
            <p:cNvPr id="28" name="object 28"/>
            <p:cNvSpPr/>
            <p:nvPr/>
          </p:nvSpPr>
          <p:spPr>
            <a:xfrm>
              <a:off x="3653028" y="4299204"/>
              <a:ext cx="233045" cy="234950"/>
            </a:xfrm>
            <a:custGeom>
              <a:avLst/>
              <a:gdLst/>
              <a:ahLst/>
              <a:cxnLst/>
              <a:rect l="l" t="t" r="r" b="b"/>
              <a:pathLst>
                <a:path w="233045" h="234950">
                  <a:moveTo>
                    <a:pt x="198120" y="126111"/>
                  </a:moveTo>
                  <a:lnTo>
                    <a:pt x="199009" y="125222"/>
                  </a:lnTo>
                  <a:lnTo>
                    <a:pt x="199517" y="124714"/>
                  </a:lnTo>
                  <a:lnTo>
                    <a:pt x="205486" y="118999"/>
                  </a:lnTo>
                  <a:lnTo>
                    <a:pt x="215264" y="118999"/>
                  </a:lnTo>
                  <a:lnTo>
                    <a:pt x="221107" y="124714"/>
                  </a:lnTo>
                  <a:lnTo>
                    <a:pt x="227075" y="130556"/>
                  </a:lnTo>
                  <a:lnTo>
                    <a:pt x="227075" y="140081"/>
                  </a:lnTo>
                  <a:lnTo>
                    <a:pt x="221107" y="145796"/>
                  </a:lnTo>
                  <a:lnTo>
                    <a:pt x="215735" y="151090"/>
                  </a:lnTo>
                  <a:lnTo>
                    <a:pt x="211947" y="154813"/>
                  </a:lnTo>
                  <a:lnTo>
                    <a:pt x="207944" y="158726"/>
                  </a:lnTo>
                  <a:lnTo>
                    <a:pt x="201930" y="164592"/>
                  </a:lnTo>
                </a:path>
                <a:path w="233045" h="234950">
                  <a:moveTo>
                    <a:pt x="205739" y="196215"/>
                  </a:moveTo>
                  <a:lnTo>
                    <a:pt x="206629" y="195326"/>
                  </a:lnTo>
                  <a:lnTo>
                    <a:pt x="207137" y="194818"/>
                  </a:lnTo>
                  <a:lnTo>
                    <a:pt x="212725" y="189103"/>
                  </a:lnTo>
                  <a:lnTo>
                    <a:pt x="221869" y="189103"/>
                  </a:lnTo>
                  <a:lnTo>
                    <a:pt x="227457" y="194818"/>
                  </a:lnTo>
                  <a:lnTo>
                    <a:pt x="233045" y="200660"/>
                  </a:lnTo>
                  <a:lnTo>
                    <a:pt x="233045" y="210185"/>
                  </a:lnTo>
                  <a:lnTo>
                    <a:pt x="227457" y="215900"/>
                  </a:lnTo>
                  <a:lnTo>
                    <a:pt x="222386" y="221194"/>
                  </a:lnTo>
                  <a:lnTo>
                    <a:pt x="218805" y="224917"/>
                  </a:lnTo>
                  <a:lnTo>
                    <a:pt x="215009" y="228830"/>
                  </a:lnTo>
                  <a:lnTo>
                    <a:pt x="209296" y="234696"/>
                  </a:lnTo>
                </a:path>
                <a:path w="233045" h="234950">
                  <a:moveTo>
                    <a:pt x="108585" y="36576"/>
                  </a:moveTo>
                  <a:lnTo>
                    <a:pt x="109474" y="35687"/>
                  </a:lnTo>
                  <a:lnTo>
                    <a:pt x="109982" y="35179"/>
                  </a:lnTo>
                  <a:lnTo>
                    <a:pt x="115697" y="29210"/>
                  </a:lnTo>
                  <a:lnTo>
                    <a:pt x="115697" y="19431"/>
                  </a:lnTo>
                  <a:lnTo>
                    <a:pt x="104139" y="7620"/>
                  </a:lnTo>
                  <a:lnTo>
                    <a:pt x="94614" y="7620"/>
                  </a:lnTo>
                  <a:lnTo>
                    <a:pt x="88900" y="13589"/>
                  </a:lnTo>
                  <a:lnTo>
                    <a:pt x="83605" y="18960"/>
                  </a:lnTo>
                  <a:lnTo>
                    <a:pt x="79883" y="22748"/>
                  </a:lnTo>
                  <a:lnTo>
                    <a:pt x="75969" y="26751"/>
                  </a:lnTo>
                  <a:lnTo>
                    <a:pt x="70104" y="32766"/>
                  </a:lnTo>
                </a:path>
                <a:path w="233045" h="234950">
                  <a:moveTo>
                    <a:pt x="38481" y="28956"/>
                  </a:moveTo>
                  <a:lnTo>
                    <a:pt x="39370" y="28067"/>
                  </a:lnTo>
                  <a:lnTo>
                    <a:pt x="39877" y="27559"/>
                  </a:lnTo>
                  <a:lnTo>
                    <a:pt x="45593" y="21590"/>
                  </a:lnTo>
                  <a:lnTo>
                    <a:pt x="45593" y="11811"/>
                  </a:lnTo>
                  <a:lnTo>
                    <a:pt x="39877" y="5969"/>
                  </a:lnTo>
                  <a:lnTo>
                    <a:pt x="34036" y="0"/>
                  </a:lnTo>
                  <a:lnTo>
                    <a:pt x="24511" y="0"/>
                  </a:lnTo>
                  <a:lnTo>
                    <a:pt x="18796" y="5969"/>
                  </a:lnTo>
                  <a:lnTo>
                    <a:pt x="13501" y="11340"/>
                  </a:lnTo>
                  <a:lnTo>
                    <a:pt x="9779" y="15128"/>
                  </a:lnTo>
                  <a:lnTo>
                    <a:pt x="5865" y="19131"/>
                  </a:lnTo>
                  <a:lnTo>
                    <a:pt x="0" y="25146"/>
                  </a:lnTo>
                </a:path>
              </a:pathLst>
            </a:custGeom>
            <a:ln w="12192">
              <a:solidFill>
                <a:srgbClr val="9FFC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645408" y="4264279"/>
              <a:ext cx="277495" cy="277495"/>
            </a:xfrm>
            <a:custGeom>
              <a:avLst/>
              <a:gdLst/>
              <a:ahLst/>
              <a:cxnLst/>
              <a:rect l="l" t="t" r="r" b="b"/>
              <a:pathLst>
                <a:path w="277495" h="277495">
                  <a:moveTo>
                    <a:pt x="277240" y="0"/>
                  </a:moveTo>
                  <a:lnTo>
                    <a:pt x="268311" y="54346"/>
                  </a:lnTo>
                  <a:lnTo>
                    <a:pt x="243647" y="84054"/>
                  </a:lnTo>
                  <a:lnTo>
                    <a:pt x="225885" y="101917"/>
                  </a:lnTo>
                  <a:lnTo>
                    <a:pt x="205003" y="122924"/>
                  </a:lnTo>
                  <a:lnTo>
                    <a:pt x="182371" y="145669"/>
                  </a:lnTo>
                  <a:lnTo>
                    <a:pt x="158003" y="170132"/>
                  </a:lnTo>
                  <a:lnTo>
                    <a:pt x="134969" y="193262"/>
                  </a:lnTo>
                  <a:lnTo>
                    <a:pt x="114935" y="213391"/>
                  </a:lnTo>
                  <a:lnTo>
                    <a:pt x="99567" y="228854"/>
                  </a:lnTo>
                  <a:lnTo>
                    <a:pt x="77634" y="245790"/>
                  </a:lnTo>
                  <a:lnTo>
                    <a:pt x="51546" y="259381"/>
                  </a:lnTo>
                  <a:lnTo>
                    <a:pt x="24576" y="269805"/>
                  </a:lnTo>
                  <a:lnTo>
                    <a:pt x="0" y="277241"/>
                  </a:lnTo>
                  <a:lnTo>
                    <a:pt x="7435" y="252664"/>
                  </a:lnTo>
                  <a:lnTo>
                    <a:pt x="17859" y="225694"/>
                  </a:lnTo>
                  <a:lnTo>
                    <a:pt x="31450" y="199606"/>
                  </a:lnTo>
                  <a:lnTo>
                    <a:pt x="48387" y="177673"/>
                  </a:lnTo>
                  <a:lnTo>
                    <a:pt x="63849" y="162306"/>
                  </a:lnTo>
                  <a:lnTo>
                    <a:pt x="83978" y="142271"/>
                  </a:lnTo>
                  <a:lnTo>
                    <a:pt x="107108" y="119237"/>
                  </a:lnTo>
                  <a:lnTo>
                    <a:pt x="131571" y="94869"/>
                  </a:lnTo>
                  <a:lnTo>
                    <a:pt x="154316" y="72237"/>
                  </a:lnTo>
                  <a:lnTo>
                    <a:pt x="175323" y="51355"/>
                  </a:lnTo>
                  <a:lnTo>
                    <a:pt x="193186" y="33593"/>
                  </a:lnTo>
                  <a:lnTo>
                    <a:pt x="206501" y="20320"/>
                  </a:lnTo>
                  <a:lnTo>
                    <a:pt x="222894" y="8929"/>
                  </a:lnTo>
                  <a:lnTo>
                    <a:pt x="241728" y="2635"/>
                  </a:lnTo>
                  <a:lnTo>
                    <a:pt x="260633" y="103"/>
                  </a:lnTo>
                  <a:lnTo>
                    <a:pt x="277240" y="0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87496" y="4315968"/>
              <a:ext cx="283464" cy="281939"/>
            </a:xfrm>
            <a:prstGeom prst="rect">
              <a:avLst/>
            </a:prstGeom>
          </p:spPr>
        </p:pic>
      </p:grpSp>
      <p:pic>
        <p:nvPicPr>
          <p:cNvPr id="31" name="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36108" y="3861180"/>
            <a:ext cx="896908" cy="123062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68398" y="3861180"/>
            <a:ext cx="683894" cy="122808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585557" y="3861180"/>
            <a:ext cx="1360584" cy="122808"/>
          </a:xfrm>
          <a:prstGeom prst="rect">
            <a:avLst/>
          </a:prstGeom>
        </p:spPr>
      </p:pic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66675">
              <a:lnSpc>
                <a:spcPct val="100000"/>
              </a:lnSpc>
              <a:spcBef>
                <a:spcPts val="75"/>
              </a:spcBef>
            </a:pPr>
            <a:r>
              <a:rPr spc="25" dirty="0"/>
              <a:t>12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CB966AD-1869-FB9D-08F6-B6564A3B2D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9062" y="6124523"/>
            <a:ext cx="825500" cy="5461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9991" y="4564379"/>
            <a:ext cx="1786127" cy="141732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59991" y="4564379"/>
            <a:ext cx="1786255" cy="1417320"/>
          </a:xfrm>
          <a:prstGeom prst="rect">
            <a:avLst/>
          </a:prstGeom>
        </p:spPr>
        <p:txBody>
          <a:bodyPr vert="horz" wrap="square" lIns="0" tIns="2184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720"/>
              </a:spcBef>
            </a:pPr>
            <a:endParaRPr sz="1600">
              <a:latin typeface="Times New Roman"/>
              <a:cs typeface="Times New Roman"/>
            </a:endParaRPr>
          </a:p>
          <a:p>
            <a:pPr marL="344170" marR="334010" indent="200660">
              <a:lnSpc>
                <a:spcPct val="100000"/>
              </a:lnSpc>
            </a:pP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Prompt Engineering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92652" y="3813047"/>
            <a:ext cx="1786127" cy="216865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692652" y="3813047"/>
            <a:ext cx="1786255" cy="2169160"/>
          </a:xfrm>
          <a:prstGeom prst="rect">
            <a:avLst/>
          </a:prstGeom>
        </p:spPr>
        <p:txBody>
          <a:bodyPr vert="horz" wrap="square" lIns="0" tIns="257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30"/>
              </a:spcBef>
            </a:pPr>
            <a:endParaRPr sz="1800">
              <a:latin typeface="Times New Roman"/>
              <a:cs typeface="Times New Roman"/>
            </a:endParaRPr>
          </a:p>
          <a:p>
            <a:pPr marL="287655" marR="278130" indent="-1905" algn="ctr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Retrieval Augmented Generation (RAG)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25311" y="2944367"/>
            <a:ext cx="1786128" cy="303733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925311" y="2944367"/>
            <a:ext cx="1786255" cy="3037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sz="1800">
              <a:latin typeface="Times New Roman"/>
              <a:cs typeface="Times New Roman"/>
            </a:endParaRPr>
          </a:p>
          <a:p>
            <a:pPr marL="697230" marR="276225" indent="-410209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Fine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Tuning </a:t>
            </a:r>
            <a:r>
              <a:rPr sz="1800" spc="-20" dirty="0">
                <a:solidFill>
                  <a:srgbClr val="FFFFFF"/>
                </a:solidFill>
                <a:latin typeface="Trebuchet MS"/>
                <a:cs typeface="Trebuchet MS"/>
              </a:rPr>
              <a:t>(FT)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57971" y="1874520"/>
            <a:ext cx="1786127" cy="410717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157971" y="1874520"/>
            <a:ext cx="1786255" cy="4107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480"/>
              </a:spcBef>
            </a:pPr>
            <a:endParaRPr sz="1800">
              <a:latin typeface="Times New Roman"/>
              <a:cs typeface="Times New Roman"/>
            </a:endParaRPr>
          </a:p>
          <a:p>
            <a:pPr marL="158750" marR="99695" indent="-48895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Continued</a:t>
            </a:r>
            <a:r>
              <a:rPr sz="1800" spc="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rebuchet MS"/>
                <a:cs typeface="Trebuchet MS"/>
              </a:rPr>
              <a:t>Pre-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Training</a:t>
            </a:r>
            <a:r>
              <a:rPr sz="180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(CPT)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485501" y="1221104"/>
            <a:ext cx="116332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D7DEDE"/>
                </a:solidFill>
                <a:latin typeface="Trebuchet MS"/>
                <a:cs typeface="Trebuchet MS"/>
              </a:rPr>
              <a:t>Complexity, Quality, Cost,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600" b="1" spc="-20" dirty="0">
                <a:solidFill>
                  <a:srgbClr val="D7DEDE"/>
                </a:solidFill>
                <a:latin typeface="Trebuchet MS"/>
                <a:cs typeface="Trebuchet MS"/>
              </a:rPr>
              <a:t>Time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283952" y="1162811"/>
            <a:ext cx="173990" cy="5163185"/>
          </a:xfrm>
          <a:custGeom>
            <a:avLst/>
            <a:gdLst/>
            <a:ahLst/>
            <a:cxnLst/>
            <a:rect l="l" t="t" r="r" b="b"/>
            <a:pathLst>
              <a:path w="173990" h="5163185">
                <a:moveTo>
                  <a:pt x="86868" y="115824"/>
                </a:moveTo>
                <a:lnTo>
                  <a:pt x="75592" y="118098"/>
                </a:lnTo>
                <a:lnTo>
                  <a:pt x="66389" y="124301"/>
                </a:lnTo>
                <a:lnTo>
                  <a:pt x="60186" y="133504"/>
                </a:lnTo>
                <a:lnTo>
                  <a:pt x="57912" y="144779"/>
                </a:lnTo>
                <a:lnTo>
                  <a:pt x="57912" y="5133975"/>
                </a:lnTo>
                <a:lnTo>
                  <a:pt x="60186" y="5145244"/>
                </a:lnTo>
                <a:lnTo>
                  <a:pt x="66389" y="5154448"/>
                </a:lnTo>
                <a:lnTo>
                  <a:pt x="75592" y="5160655"/>
                </a:lnTo>
                <a:lnTo>
                  <a:pt x="86868" y="5162931"/>
                </a:lnTo>
                <a:lnTo>
                  <a:pt x="98143" y="5160655"/>
                </a:lnTo>
                <a:lnTo>
                  <a:pt x="107346" y="5154448"/>
                </a:lnTo>
                <a:lnTo>
                  <a:pt x="113549" y="5145244"/>
                </a:lnTo>
                <a:lnTo>
                  <a:pt x="115824" y="5133975"/>
                </a:lnTo>
                <a:lnTo>
                  <a:pt x="115824" y="144779"/>
                </a:lnTo>
                <a:lnTo>
                  <a:pt x="113549" y="133504"/>
                </a:lnTo>
                <a:lnTo>
                  <a:pt x="107346" y="124301"/>
                </a:lnTo>
                <a:lnTo>
                  <a:pt x="98143" y="118098"/>
                </a:lnTo>
                <a:lnTo>
                  <a:pt x="86868" y="115824"/>
                </a:lnTo>
                <a:close/>
              </a:path>
              <a:path w="173990" h="5163185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79"/>
                </a:lnTo>
                <a:lnTo>
                  <a:pt x="60186" y="133504"/>
                </a:lnTo>
                <a:lnTo>
                  <a:pt x="66389" y="124301"/>
                </a:lnTo>
                <a:lnTo>
                  <a:pt x="75592" y="118098"/>
                </a:lnTo>
                <a:lnTo>
                  <a:pt x="86868" y="115824"/>
                </a:lnTo>
                <a:lnTo>
                  <a:pt x="144780" y="115824"/>
                </a:lnTo>
                <a:lnTo>
                  <a:pt x="86868" y="0"/>
                </a:lnTo>
                <a:close/>
              </a:path>
              <a:path w="173990" h="5163185">
                <a:moveTo>
                  <a:pt x="144780" y="115824"/>
                </a:moveTo>
                <a:lnTo>
                  <a:pt x="86868" y="115824"/>
                </a:lnTo>
                <a:lnTo>
                  <a:pt x="98143" y="118098"/>
                </a:lnTo>
                <a:lnTo>
                  <a:pt x="107346" y="124301"/>
                </a:lnTo>
                <a:lnTo>
                  <a:pt x="113549" y="133504"/>
                </a:lnTo>
                <a:lnTo>
                  <a:pt x="115824" y="144779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44780" y="115824"/>
                </a:lnTo>
                <a:close/>
              </a:path>
            </a:pathLst>
          </a:custGeom>
          <a:solidFill>
            <a:srgbClr val="FF28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153" rIns="0" bIns="0" rtlCol="0">
            <a:spAutoFit/>
          </a:bodyPr>
          <a:lstStyle/>
          <a:p>
            <a:pPr marL="33020">
              <a:lnSpc>
                <a:spcPct val="100000"/>
              </a:lnSpc>
              <a:spcBef>
                <a:spcPts val="105"/>
              </a:spcBef>
            </a:pPr>
            <a:r>
              <a:rPr spc="150" dirty="0"/>
              <a:t>Common</a:t>
            </a:r>
            <a:r>
              <a:rPr spc="-175" dirty="0"/>
              <a:t> </a:t>
            </a:r>
            <a:r>
              <a:rPr spc="65" dirty="0"/>
              <a:t>approaches</a:t>
            </a:r>
            <a:r>
              <a:rPr spc="-185" dirty="0"/>
              <a:t> </a:t>
            </a:r>
            <a:r>
              <a:rPr spc="85" dirty="0"/>
              <a:t>for</a:t>
            </a:r>
            <a:r>
              <a:rPr spc="-145" dirty="0"/>
              <a:t> </a:t>
            </a:r>
            <a:r>
              <a:rPr spc="85" dirty="0"/>
              <a:t>customizing</a:t>
            </a:r>
            <a:r>
              <a:rPr spc="-170" dirty="0"/>
              <a:t> </a:t>
            </a:r>
            <a:r>
              <a:rPr spc="125" dirty="0"/>
              <a:t>FMs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66675">
              <a:lnSpc>
                <a:spcPct val="100000"/>
              </a:lnSpc>
              <a:spcBef>
                <a:spcPts val="75"/>
              </a:spcBef>
            </a:pPr>
            <a:r>
              <a:rPr spc="25" dirty="0"/>
              <a:t>13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195F36-FACC-5E5E-5F0C-4CF7462FCD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6114478"/>
            <a:ext cx="825500" cy="5461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8664" y="4728971"/>
              <a:ext cx="723900" cy="7238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10800" y="5158740"/>
              <a:ext cx="809244" cy="8077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07852" y="4985003"/>
              <a:ext cx="397764" cy="3977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10443" y="4354067"/>
              <a:ext cx="769620" cy="7635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82400" y="4113276"/>
              <a:ext cx="466344" cy="4663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40923" y="5743955"/>
              <a:ext cx="714755" cy="7132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47590" y="5266359"/>
              <a:ext cx="1344409" cy="1591638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5211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F0F3F3"/>
                </a:solidFill>
              </a:rPr>
              <a:t>Prompt</a:t>
            </a:r>
            <a:r>
              <a:rPr sz="2800" spc="150" dirty="0">
                <a:solidFill>
                  <a:srgbClr val="F0F3F3"/>
                </a:solidFill>
              </a:rPr>
              <a:t> </a:t>
            </a:r>
            <a:r>
              <a:rPr sz="2800" dirty="0">
                <a:solidFill>
                  <a:srgbClr val="F0F3F3"/>
                </a:solidFill>
              </a:rPr>
              <a:t>Engineering</a:t>
            </a:r>
            <a:r>
              <a:rPr sz="2800" spc="130" dirty="0">
                <a:solidFill>
                  <a:srgbClr val="F0F3F3"/>
                </a:solidFill>
              </a:rPr>
              <a:t> </a:t>
            </a:r>
            <a:r>
              <a:rPr sz="2800" spc="365" dirty="0">
                <a:solidFill>
                  <a:srgbClr val="F0F3F3"/>
                </a:solidFill>
              </a:rPr>
              <a:t>–</a:t>
            </a:r>
            <a:r>
              <a:rPr sz="2800" spc="105" dirty="0">
                <a:solidFill>
                  <a:srgbClr val="F0F3F3"/>
                </a:solidFill>
              </a:rPr>
              <a:t> </a:t>
            </a:r>
            <a:r>
              <a:rPr sz="2800" spc="-10" dirty="0">
                <a:solidFill>
                  <a:srgbClr val="F0F3F3"/>
                </a:solidFill>
              </a:rPr>
              <a:t>Introduction</a:t>
            </a:r>
            <a:endParaRPr sz="2800"/>
          </a:p>
        </p:txBody>
      </p:sp>
      <p:sp>
        <p:nvSpPr>
          <p:cNvPr id="12" name="object 12"/>
          <p:cNvSpPr txBox="1"/>
          <p:nvPr/>
        </p:nvSpPr>
        <p:spPr>
          <a:xfrm>
            <a:off x="322579" y="1304290"/>
            <a:ext cx="9754235" cy="2769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What</a:t>
            </a:r>
            <a:r>
              <a:rPr sz="18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8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8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b="1" spc="-10" dirty="0">
                <a:solidFill>
                  <a:srgbClr val="00AFEF"/>
                </a:solidFill>
                <a:latin typeface="Trebuchet MS"/>
                <a:cs typeface="Trebuchet MS"/>
              </a:rPr>
              <a:t>Prompt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?</a:t>
            </a:r>
            <a:endParaRPr sz="1800">
              <a:latin typeface="Trebuchet MS"/>
              <a:cs typeface="Trebuchet MS"/>
            </a:endParaRPr>
          </a:p>
          <a:p>
            <a:pPr marL="755650" lvl="1" indent="-285750">
              <a:lnSpc>
                <a:spcPct val="100000"/>
              </a:lnSpc>
              <a:buFont typeface="Wingdings"/>
              <a:buChar char=""/>
              <a:tabLst>
                <a:tab pos="755650" algn="l"/>
              </a:tabLst>
            </a:pPr>
            <a:r>
              <a:rPr sz="1800" spc="-35" dirty="0">
                <a:solidFill>
                  <a:srgbClr val="FFFFFF"/>
                </a:solidFill>
                <a:latin typeface="Trebuchet MS"/>
                <a:cs typeface="Trebuchet MS"/>
              </a:rPr>
              <a:t>Text</a:t>
            </a:r>
            <a:r>
              <a:rPr sz="18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input provided</a:t>
            </a:r>
            <a:r>
              <a:rPr sz="18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8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18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sz="18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system</a:t>
            </a:r>
            <a:r>
              <a:rPr sz="18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8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Trebuchet MS"/>
                <a:cs typeface="Trebuchet MS"/>
              </a:rPr>
              <a:t>elicit</a:t>
            </a:r>
            <a:r>
              <a:rPr sz="18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 response</a:t>
            </a:r>
            <a:endParaRPr sz="18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70"/>
              </a:spcBef>
              <a:buClr>
                <a:srgbClr val="FFFFFF"/>
              </a:buClr>
              <a:buFont typeface="Wingdings"/>
              <a:buChar char=""/>
            </a:pPr>
            <a:endParaRPr sz="1800">
              <a:latin typeface="Trebuchet MS"/>
              <a:cs typeface="Trebuchet MS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What</a:t>
            </a:r>
            <a:r>
              <a:rPr sz="180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8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b="1" dirty="0">
                <a:solidFill>
                  <a:srgbClr val="00AFEF"/>
                </a:solidFill>
                <a:latin typeface="Trebuchet MS"/>
                <a:cs typeface="Trebuchet MS"/>
              </a:rPr>
              <a:t>Prompt</a:t>
            </a:r>
            <a:r>
              <a:rPr sz="1800" b="1" spc="30" dirty="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sz="1800" b="1" spc="-10" dirty="0">
                <a:solidFill>
                  <a:srgbClr val="00AFEF"/>
                </a:solidFill>
                <a:latin typeface="Trebuchet MS"/>
                <a:cs typeface="Trebuchet MS"/>
              </a:rPr>
              <a:t>Engineering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?</a:t>
            </a:r>
            <a:endParaRPr sz="1800">
              <a:latin typeface="Trebuchet MS"/>
              <a:cs typeface="Trebuchet MS"/>
            </a:endParaRPr>
          </a:p>
          <a:p>
            <a:pPr marL="755650" lvl="1" indent="-285750">
              <a:lnSpc>
                <a:spcPct val="100000"/>
              </a:lnSpc>
              <a:buFont typeface="Wingdings"/>
              <a:buChar char=""/>
              <a:tabLst>
                <a:tab pos="755650" algn="l"/>
              </a:tabLst>
            </a:pPr>
            <a:r>
              <a:rPr sz="1800" spc="60" dirty="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Trebuchet MS"/>
                <a:cs typeface="Trebuchet MS"/>
              </a:rPr>
              <a:t>NLP</a:t>
            </a:r>
            <a:r>
              <a:rPr sz="18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techniques</a:t>
            </a:r>
            <a:r>
              <a:rPr sz="18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8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rebuchet MS"/>
                <a:cs typeface="Trebuchet MS"/>
              </a:rPr>
              <a:t>craft</a:t>
            </a:r>
            <a:r>
              <a:rPr sz="18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prompts</a:t>
            </a:r>
            <a:r>
              <a:rPr sz="18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18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rebuchet MS"/>
                <a:cs typeface="Trebuchet MS"/>
              </a:rPr>
              <a:t>steer</a:t>
            </a:r>
            <a:r>
              <a:rPr sz="18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Trebuchet MS"/>
                <a:cs typeface="Trebuchet MS"/>
              </a:rPr>
              <a:t>FMs/LLMs</a:t>
            </a:r>
            <a:r>
              <a:rPr sz="18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towards</a:t>
            </a:r>
            <a:r>
              <a:rPr sz="18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desired</a:t>
            </a:r>
            <a:r>
              <a:rPr sz="18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responses</a:t>
            </a:r>
            <a:endParaRPr sz="18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70"/>
              </a:spcBef>
              <a:buClr>
                <a:srgbClr val="FFFFFF"/>
              </a:buClr>
              <a:buFont typeface="Wingdings"/>
              <a:buChar char=""/>
            </a:pPr>
            <a:endParaRPr sz="1800">
              <a:latin typeface="Trebuchet MS"/>
              <a:cs typeface="Trebuchet MS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spc="70" dirty="0">
                <a:solidFill>
                  <a:srgbClr val="FFFFFF"/>
                </a:solidFill>
                <a:latin typeface="Trebuchet MS"/>
                <a:cs typeface="Trebuchet MS"/>
              </a:rPr>
              <a:t>Why</a:t>
            </a:r>
            <a:r>
              <a:rPr sz="18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8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18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important?</a:t>
            </a:r>
            <a:endParaRPr sz="1800">
              <a:latin typeface="Trebuchet MS"/>
              <a:cs typeface="Trebuchet MS"/>
            </a:endParaRPr>
          </a:p>
          <a:p>
            <a:pPr marL="755650" lvl="1" indent="-285750">
              <a:lnSpc>
                <a:spcPct val="100000"/>
              </a:lnSpc>
              <a:buFont typeface="Wingdings"/>
              <a:buChar char=""/>
              <a:tabLst>
                <a:tab pos="755650" algn="l"/>
              </a:tabLst>
            </a:pP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Enables</a:t>
            </a:r>
            <a:r>
              <a:rPr sz="180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fine-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grained</a:t>
            </a:r>
            <a:r>
              <a:rPr sz="180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8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strategic</a:t>
            </a:r>
            <a:r>
              <a:rPr sz="18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control</a:t>
            </a:r>
            <a:r>
              <a:rPr sz="18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over models’</a:t>
            </a:r>
            <a:r>
              <a:rPr sz="18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behavior</a:t>
            </a:r>
            <a:endParaRPr sz="1800">
              <a:latin typeface="Trebuchet MS"/>
              <a:cs typeface="Trebuchet MS"/>
            </a:endParaRPr>
          </a:p>
          <a:p>
            <a:pPr marL="755650" lvl="1" indent="-285750">
              <a:lnSpc>
                <a:spcPct val="100000"/>
              </a:lnSpc>
              <a:buFont typeface="Wingdings"/>
              <a:buChar char=""/>
              <a:tabLst>
                <a:tab pos="755650" algn="l"/>
              </a:tabLst>
            </a:pP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Targets</a:t>
            </a:r>
            <a:r>
              <a:rPr sz="18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desired</a:t>
            </a:r>
            <a:r>
              <a:rPr sz="18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capabilities</a:t>
            </a:r>
            <a:endParaRPr sz="1800">
              <a:latin typeface="Trebuchet MS"/>
              <a:cs typeface="Trebuchet MS"/>
            </a:endParaRPr>
          </a:p>
          <a:p>
            <a:pPr marL="756285" lvl="1" indent="-286385">
              <a:lnSpc>
                <a:spcPct val="100000"/>
              </a:lnSpc>
              <a:buFont typeface="Wingdings"/>
              <a:buChar char=""/>
              <a:tabLst>
                <a:tab pos="756285" algn="l"/>
              </a:tabLst>
            </a:pP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Mitigates</a:t>
            </a:r>
            <a:r>
              <a:rPr sz="1800" spc="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risks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642872" y="4334255"/>
            <a:ext cx="8907780" cy="1277620"/>
            <a:chOff x="1642872" y="4334255"/>
            <a:chExt cx="8907780" cy="1277620"/>
          </a:xfrm>
        </p:grpSpPr>
        <p:sp>
          <p:nvSpPr>
            <p:cNvPr id="14" name="object 14"/>
            <p:cNvSpPr/>
            <p:nvPr/>
          </p:nvSpPr>
          <p:spPr>
            <a:xfrm>
              <a:off x="1642872" y="4457699"/>
              <a:ext cx="2577465" cy="1035050"/>
            </a:xfrm>
            <a:custGeom>
              <a:avLst/>
              <a:gdLst/>
              <a:ahLst/>
              <a:cxnLst/>
              <a:rect l="l" t="t" r="r" b="b"/>
              <a:pathLst>
                <a:path w="2577465" h="1035050">
                  <a:moveTo>
                    <a:pt x="2577083" y="0"/>
                  </a:moveTo>
                  <a:lnTo>
                    <a:pt x="0" y="0"/>
                  </a:lnTo>
                  <a:lnTo>
                    <a:pt x="0" y="1034796"/>
                  </a:lnTo>
                  <a:lnTo>
                    <a:pt x="2577083" y="1034796"/>
                  </a:lnTo>
                  <a:lnTo>
                    <a:pt x="2577083" y="0"/>
                  </a:lnTo>
                  <a:close/>
                </a:path>
              </a:pathLst>
            </a:custGeom>
            <a:solidFill>
              <a:srgbClr val="222E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50136" y="4565903"/>
              <a:ext cx="2205355" cy="810895"/>
            </a:xfrm>
            <a:custGeom>
              <a:avLst/>
              <a:gdLst/>
              <a:ahLst/>
              <a:cxnLst/>
              <a:rect l="l" t="t" r="r" b="b"/>
              <a:pathLst>
                <a:path w="2205354" h="810895">
                  <a:moveTo>
                    <a:pt x="1510284" y="643128"/>
                  </a:moveTo>
                  <a:lnTo>
                    <a:pt x="0" y="643128"/>
                  </a:lnTo>
                  <a:lnTo>
                    <a:pt x="0" y="810768"/>
                  </a:lnTo>
                  <a:lnTo>
                    <a:pt x="1510284" y="810768"/>
                  </a:lnTo>
                  <a:lnTo>
                    <a:pt x="1510284" y="643128"/>
                  </a:lnTo>
                  <a:close/>
                </a:path>
                <a:path w="2205354" h="810895">
                  <a:moveTo>
                    <a:pt x="2205228" y="330708"/>
                  </a:moveTo>
                  <a:lnTo>
                    <a:pt x="0" y="330708"/>
                  </a:lnTo>
                  <a:lnTo>
                    <a:pt x="0" y="496824"/>
                  </a:lnTo>
                  <a:lnTo>
                    <a:pt x="2205228" y="496824"/>
                  </a:lnTo>
                  <a:lnTo>
                    <a:pt x="2205228" y="330708"/>
                  </a:lnTo>
                  <a:close/>
                </a:path>
                <a:path w="2205354" h="810895">
                  <a:moveTo>
                    <a:pt x="2205228" y="0"/>
                  </a:moveTo>
                  <a:lnTo>
                    <a:pt x="0" y="0"/>
                  </a:lnTo>
                  <a:lnTo>
                    <a:pt x="0" y="166116"/>
                  </a:lnTo>
                  <a:lnTo>
                    <a:pt x="2205228" y="166116"/>
                  </a:lnTo>
                  <a:lnTo>
                    <a:pt x="2205228" y="0"/>
                  </a:lnTo>
                  <a:close/>
                </a:path>
              </a:pathLst>
            </a:custGeom>
            <a:solidFill>
              <a:srgbClr val="394B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972043" y="4457699"/>
              <a:ext cx="2578735" cy="1035050"/>
            </a:xfrm>
            <a:custGeom>
              <a:avLst/>
              <a:gdLst/>
              <a:ahLst/>
              <a:cxnLst/>
              <a:rect l="l" t="t" r="r" b="b"/>
              <a:pathLst>
                <a:path w="2578734" h="1035050">
                  <a:moveTo>
                    <a:pt x="2578607" y="0"/>
                  </a:moveTo>
                  <a:lnTo>
                    <a:pt x="0" y="0"/>
                  </a:lnTo>
                  <a:lnTo>
                    <a:pt x="0" y="1034796"/>
                  </a:lnTo>
                  <a:lnTo>
                    <a:pt x="2578607" y="1034796"/>
                  </a:lnTo>
                  <a:lnTo>
                    <a:pt x="2578607" y="0"/>
                  </a:lnTo>
                  <a:close/>
                </a:path>
              </a:pathLst>
            </a:custGeom>
            <a:solidFill>
              <a:srgbClr val="222E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433060" y="4334255"/>
              <a:ext cx="4951730" cy="1277620"/>
            </a:xfrm>
            <a:custGeom>
              <a:avLst/>
              <a:gdLst/>
              <a:ahLst/>
              <a:cxnLst/>
              <a:rect l="l" t="t" r="r" b="b"/>
              <a:pathLst>
                <a:path w="4951730" h="1277620">
                  <a:moveTo>
                    <a:pt x="1325880" y="638556"/>
                  </a:moveTo>
                  <a:lnTo>
                    <a:pt x="1324051" y="590905"/>
                  </a:lnTo>
                  <a:lnTo>
                    <a:pt x="1318691" y="544195"/>
                  </a:lnTo>
                  <a:lnTo>
                    <a:pt x="1309890" y="498563"/>
                  </a:lnTo>
                  <a:lnTo>
                    <a:pt x="1297800" y="454139"/>
                  </a:lnTo>
                  <a:lnTo>
                    <a:pt x="1282547" y="411022"/>
                  </a:lnTo>
                  <a:lnTo>
                    <a:pt x="1264259" y="369354"/>
                  </a:lnTo>
                  <a:lnTo>
                    <a:pt x="1243063" y="329260"/>
                  </a:lnTo>
                  <a:lnTo>
                    <a:pt x="1219073" y="290855"/>
                  </a:lnTo>
                  <a:lnTo>
                    <a:pt x="1192428" y="254266"/>
                  </a:lnTo>
                  <a:lnTo>
                    <a:pt x="1163269" y="219621"/>
                  </a:lnTo>
                  <a:lnTo>
                    <a:pt x="1131709" y="187032"/>
                  </a:lnTo>
                  <a:lnTo>
                    <a:pt x="1097876" y="156629"/>
                  </a:lnTo>
                  <a:lnTo>
                    <a:pt x="1061897" y="128536"/>
                  </a:lnTo>
                  <a:lnTo>
                    <a:pt x="1023912" y="102882"/>
                  </a:lnTo>
                  <a:lnTo>
                    <a:pt x="984046" y="79781"/>
                  </a:lnTo>
                  <a:lnTo>
                    <a:pt x="942416" y="59347"/>
                  </a:lnTo>
                  <a:lnTo>
                    <a:pt x="899160" y="41732"/>
                  </a:lnTo>
                  <a:lnTo>
                    <a:pt x="854405" y="27038"/>
                  </a:lnTo>
                  <a:lnTo>
                    <a:pt x="808278" y="15392"/>
                  </a:lnTo>
                  <a:lnTo>
                    <a:pt x="760895" y="6934"/>
                  </a:lnTo>
                  <a:lnTo>
                    <a:pt x="712406" y="1752"/>
                  </a:lnTo>
                  <a:lnTo>
                    <a:pt x="662940" y="0"/>
                  </a:lnTo>
                  <a:lnTo>
                    <a:pt x="613460" y="1752"/>
                  </a:lnTo>
                  <a:lnTo>
                    <a:pt x="564972" y="6934"/>
                  </a:lnTo>
                  <a:lnTo>
                    <a:pt x="517588" y="15392"/>
                  </a:lnTo>
                  <a:lnTo>
                    <a:pt x="471462" y="27038"/>
                  </a:lnTo>
                  <a:lnTo>
                    <a:pt x="426707" y="41732"/>
                  </a:lnTo>
                  <a:lnTo>
                    <a:pt x="383451" y="59347"/>
                  </a:lnTo>
                  <a:lnTo>
                    <a:pt x="341820" y="79781"/>
                  </a:lnTo>
                  <a:lnTo>
                    <a:pt x="301955" y="102882"/>
                  </a:lnTo>
                  <a:lnTo>
                    <a:pt x="263969" y="128536"/>
                  </a:lnTo>
                  <a:lnTo>
                    <a:pt x="227990" y="156629"/>
                  </a:lnTo>
                  <a:lnTo>
                    <a:pt x="194157" y="187032"/>
                  </a:lnTo>
                  <a:lnTo>
                    <a:pt x="162598" y="219621"/>
                  </a:lnTo>
                  <a:lnTo>
                    <a:pt x="133438" y="254266"/>
                  </a:lnTo>
                  <a:lnTo>
                    <a:pt x="106794" y="290855"/>
                  </a:lnTo>
                  <a:lnTo>
                    <a:pt x="82804" y="329260"/>
                  </a:lnTo>
                  <a:lnTo>
                    <a:pt x="61607" y="369354"/>
                  </a:lnTo>
                  <a:lnTo>
                    <a:pt x="43319" y="411022"/>
                  </a:lnTo>
                  <a:lnTo>
                    <a:pt x="28067" y="454139"/>
                  </a:lnTo>
                  <a:lnTo>
                    <a:pt x="15976" y="498563"/>
                  </a:lnTo>
                  <a:lnTo>
                    <a:pt x="7175" y="544195"/>
                  </a:lnTo>
                  <a:lnTo>
                    <a:pt x="1816" y="590905"/>
                  </a:lnTo>
                  <a:lnTo>
                    <a:pt x="0" y="638556"/>
                  </a:lnTo>
                  <a:lnTo>
                    <a:pt x="1816" y="686219"/>
                  </a:lnTo>
                  <a:lnTo>
                    <a:pt x="7175" y="732929"/>
                  </a:lnTo>
                  <a:lnTo>
                    <a:pt x="15976" y="778560"/>
                  </a:lnTo>
                  <a:lnTo>
                    <a:pt x="28067" y="822985"/>
                  </a:lnTo>
                  <a:lnTo>
                    <a:pt x="43319" y="866101"/>
                  </a:lnTo>
                  <a:lnTo>
                    <a:pt x="61607" y="907770"/>
                  </a:lnTo>
                  <a:lnTo>
                    <a:pt x="82804" y="947864"/>
                  </a:lnTo>
                  <a:lnTo>
                    <a:pt x="106794" y="986269"/>
                  </a:lnTo>
                  <a:lnTo>
                    <a:pt x="133438" y="1022858"/>
                  </a:lnTo>
                  <a:lnTo>
                    <a:pt x="162598" y="1057503"/>
                  </a:lnTo>
                  <a:lnTo>
                    <a:pt x="194157" y="1090091"/>
                  </a:lnTo>
                  <a:lnTo>
                    <a:pt x="227990" y="1120495"/>
                  </a:lnTo>
                  <a:lnTo>
                    <a:pt x="263969" y="1148588"/>
                  </a:lnTo>
                  <a:lnTo>
                    <a:pt x="301955" y="1174242"/>
                  </a:lnTo>
                  <a:lnTo>
                    <a:pt x="341820" y="1197343"/>
                  </a:lnTo>
                  <a:lnTo>
                    <a:pt x="383451" y="1217777"/>
                  </a:lnTo>
                  <a:lnTo>
                    <a:pt x="426707" y="1235392"/>
                  </a:lnTo>
                  <a:lnTo>
                    <a:pt x="471462" y="1250086"/>
                  </a:lnTo>
                  <a:lnTo>
                    <a:pt x="517588" y="1261732"/>
                  </a:lnTo>
                  <a:lnTo>
                    <a:pt x="564972" y="1270190"/>
                  </a:lnTo>
                  <a:lnTo>
                    <a:pt x="613460" y="1275372"/>
                  </a:lnTo>
                  <a:lnTo>
                    <a:pt x="662940" y="1277112"/>
                  </a:lnTo>
                  <a:lnTo>
                    <a:pt x="712406" y="1275372"/>
                  </a:lnTo>
                  <a:lnTo>
                    <a:pt x="760895" y="1270190"/>
                  </a:lnTo>
                  <a:lnTo>
                    <a:pt x="808278" y="1261732"/>
                  </a:lnTo>
                  <a:lnTo>
                    <a:pt x="854405" y="1250086"/>
                  </a:lnTo>
                  <a:lnTo>
                    <a:pt x="899160" y="1235392"/>
                  </a:lnTo>
                  <a:lnTo>
                    <a:pt x="942416" y="1217777"/>
                  </a:lnTo>
                  <a:lnTo>
                    <a:pt x="984046" y="1197343"/>
                  </a:lnTo>
                  <a:lnTo>
                    <a:pt x="1023912" y="1174242"/>
                  </a:lnTo>
                  <a:lnTo>
                    <a:pt x="1061897" y="1148588"/>
                  </a:lnTo>
                  <a:lnTo>
                    <a:pt x="1097876" y="1120495"/>
                  </a:lnTo>
                  <a:lnTo>
                    <a:pt x="1131709" y="1090091"/>
                  </a:lnTo>
                  <a:lnTo>
                    <a:pt x="1163269" y="1057503"/>
                  </a:lnTo>
                  <a:lnTo>
                    <a:pt x="1192428" y="1022858"/>
                  </a:lnTo>
                  <a:lnTo>
                    <a:pt x="1219073" y="986269"/>
                  </a:lnTo>
                  <a:lnTo>
                    <a:pt x="1243063" y="947864"/>
                  </a:lnTo>
                  <a:lnTo>
                    <a:pt x="1264259" y="907770"/>
                  </a:lnTo>
                  <a:lnTo>
                    <a:pt x="1282547" y="866101"/>
                  </a:lnTo>
                  <a:lnTo>
                    <a:pt x="1297800" y="822985"/>
                  </a:lnTo>
                  <a:lnTo>
                    <a:pt x="1309890" y="778560"/>
                  </a:lnTo>
                  <a:lnTo>
                    <a:pt x="1318691" y="732929"/>
                  </a:lnTo>
                  <a:lnTo>
                    <a:pt x="1324051" y="686219"/>
                  </a:lnTo>
                  <a:lnTo>
                    <a:pt x="1325880" y="638556"/>
                  </a:lnTo>
                  <a:close/>
                </a:path>
                <a:path w="4951730" h="1277620">
                  <a:moveTo>
                    <a:pt x="4258043" y="874776"/>
                  </a:moveTo>
                  <a:lnTo>
                    <a:pt x="2746248" y="874776"/>
                  </a:lnTo>
                  <a:lnTo>
                    <a:pt x="2746248" y="1042416"/>
                  </a:lnTo>
                  <a:lnTo>
                    <a:pt x="4258043" y="1042416"/>
                  </a:lnTo>
                  <a:lnTo>
                    <a:pt x="4258043" y="874776"/>
                  </a:lnTo>
                  <a:close/>
                </a:path>
                <a:path w="4951730" h="1277620">
                  <a:moveTo>
                    <a:pt x="4951476" y="562356"/>
                  </a:moveTo>
                  <a:lnTo>
                    <a:pt x="2746248" y="562356"/>
                  </a:lnTo>
                  <a:lnTo>
                    <a:pt x="2746248" y="728472"/>
                  </a:lnTo>
                  <a:lnTo>
                    <a:pt x="4951476" y="728472"/>
                  </a:lnTo>
                  <a:lnTo>
                    <a:pt x="4951476" y="562356"/>
                  </a:lnTo>
                  <a:close/>
                </a:path>
                <a:path w="4951730" h="1277620">
                  <a:moveTo>
                    <a:pt x="4951476" y="231648"/>
                  </a:moveTo>
                  <a:lnTo>
                    <a:pt x="2746248" y="231648"/>
                  </a:lnTo>
                  <a:lnTo>
                    <a:pt x="2746248" y="397764"/>
                  </a:lnTo>
                  <a:lnTo>
                    <a:pt x="4951476" y="397764"/>
                  </a:lnTo>
                  <a:lnTo>
                    <a:pt x="4951476" y="231648"/>
                  </a:lnTo>
                  <a:close/>
                </a:path>
              </a:pathLst>
            </a:custGeom>
            <a:solidFill>
              <a:srgbClr val="394B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642872" y="4457700"/>
            <a:ext cx="2577465" cy="1035050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10"/>
              </a:spcBef>
            </a:pPr>
            <a:endParaRPr sz="1800">
              <a:latin typeface="Times New Roman"/>
              <a:cs typeface="Times New Roman"/>
            </a:endParaRPr>
          </a:p>
          <a:p>
            <a:pPr marL="635"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Prompt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72043" y="4457700"/>
            <a:ext cx="2578735" cy="1035050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10"/>
              </a:spcBef>
            </a:pPr>
            <a:endParaRPr sz="1800">
              <a:latin typeface="Times New Roman"/>
              <a:cs typeface="Times New Roman"/>
            </a:endParaRPr>
          </a:p>
          <a:p>
            <a:pPr marL="798830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Response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27852" y="4807077"/>
            <a:ext cx="338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85" dirty="0">
                <a:solidFill>
                  <a:srgbClr val="FFFFFF"/>
                </a:solidFill>
                <a:latin typeface="Trebuchet MS"/>
                <a:cs typeface="Trebuchet MS"/>
              </a:rPr>
              <a:t>FM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210812" y="4935601"/>
            <a:ext cx="3763010" cy="78105"/>
          </a:xfrm>
          <a:custGeom>
            <a:avLst/>
            <a:gdLst/>
            <a:ahLst/>
            <a:cxnLst/>
            <a:rect l="l" t="t" r="r" b="b"/>
            <a:pathLst>
              <a:path w="3763009" h="78104">
                <a:moveTo>
                  <a:pt x="1222629" y="37973"/>
                </a:moveTo>
                <a:lnTo>
                  <a:pt x="1202994" y="28194"/>
                </a:lnTo>
                <a:lnTo>
                  <a:pt x="1146429" y="0"/>
                </a:lnTo>
                <a:lnTo>
                  <a:pt x="1146467" y="28232"/>
                </a:lnTo>
                <a:lnTo>
                  <a:pt x="9906" y="29845"/>
                </a:lnTo>
                <a:lnTo>
                  <a:pt x="4445" y="29972"/>
                </a:lnTo>
                <a:lnTo>
                  <a:pt x="0" y="34290"/>
                </a:lnTo>
                <a:lnTo>
                  <a:pt x="0" y="45339"/>
                </a:lnTo>
                <a:lnTo>
                  <a:pt x="4445" y="49784"/>
                </a:lnTo>
                <a:lnTo>
                  <a:pt x="9906" y="49657"/>
                </a:lnTo>
                <a:lnTo>
                  <a:pt x="1146505" y="48031"/>
                </a:lnTo>
                <a:lnTo>
                  <a:pt x="1146556" y="76200"/>
                </a:lnTo>
                <a:lnTo>
                  <a:pt x="1222629" y="37973"/>
                </a:lnTo>
                <a:close/>
              </a:path>
              <a:path w="3763009" h="78104">
                <a:moveTo>
                  <a:pt x="3762629" y="39751"/>
                </a:moveTo>
                <a:lnTo>
                  <a:pt x="3686429" y="1651"/>
                </a:lnTo>
                <a:lnTo>
                  <a:pt x="3686378" y="29832"/>
                </a:lnTo>
                <a:lnTo>
                  <a:pt x="2548890" y="28067"/>
                </a:lnTo>
                <a:lnTo>
                  <a:pt x="2543429" y="28067"/>
                </a:lnTo>
                <a:lnTo>
                  <a:pt x="2538984" y="32512"/>
                </a:lnTo>
                <a:lnTo>
                  <a:pt x="2538984" y="43434"/>
                </a:lnTo>
                <a:lnTo>
                  <a:pt x="2543429" y="47879"/>
                </a:lnTo>
                <a:lnTo>
                  <a:pt x="3686340" y="49631"/>
                </a:lnTo>
                <a:lnTo>
                  <a:pt x="3686302" y="77851"/>
                </a:lnTo>
                <a:lnTo>
                  <a:pt x="3742779" y="49657"/>
                </a:lnTo>
                <a:lnTo>
                  <a:pt x="3762629" y="39751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641850" y="4691634"/>
            <a:ext cx="3314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FFFFFF"/>
                </a:solidFill>
                <a:latin typeface="Trebuchet MS"/>
                <a:cs typeface="Trebuchet MS"/>
              </a:rPr>
              <a:t>Input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124827" y="4691634"/>
            <a:ext cx="4413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FFFFFF"/>
                </a:solidFill>
                <a:latin typeface="Trebuchet MS"/>
                <a:cs typeface="Trebuchet MS"/>
              </a:rPr>
              <a:t>Output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206608" y="5866246"/>
            <a:ext cx="1710689" cy="3987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960"/>
              </a:lnSpc>
              <a:spcBef>
                <a:spcPts val="180"/>
              </a:spcBef>
            </a:pPr>
            <a:r>
              <a:rPr sz="850" i="1" dirty="0">
                <a:solidFill>
                  <a:srgbClr val="A6A6A6"/>
                </a:solidFill>
                <a:latin typeface="Trebuchet MS"/>
                <a:cs typeface="Trebuchet MS"/>
              </a:rPr>
              <a:t>*NLP</a:t>
            </a:r>
            <a:r>
              <a:rPr sz="850" i="1" spc="-20" dirty="0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sz="850" i="1" dirty="0">
                <a:solidFill>
                  <a:srgbClr val="A6A6A6"/>
                </a:solidFill>
                <a:latin typeface="Trebuchet MS"/>
                <a:cs typeface="Trebuchet MS"/>
              </a:rPr>
              <a:t>=</a:t>
            </a:r>
            <a:r>
              <a:rPr sz="850" i="1" spc="-5" dirty="0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sz="850" i="1" spc="-35" dirty="0">
                <a:solidFill>
                  <a:srgbClr val="A6A6A6"/>
                </a:solidFill>
                <a:latin typeface="Trebuchet MS"/>
                <a:cs typeface="Trebuchet MS"/>
              </a:rPr>
              <a:t>Natural</a:t>
            </a:r>
            <a:r>
              <a:rPr sz="850" i="1" spc="-10" dirty="0">
                <a:solidFill>
                  <a:srgbClr val="A6A6A6"/>
                </a:solidFill>
                <a:latin typeface="Trebuchet MS"/>
                <a:cs typeface="Trebuchet MS"/>
              </a:rPr>
              <a:t> Language</a:t>
            </a:r>
            <a:r>
              <a:rPr sz="850" i="1" spc="-5" dirty="0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sz="850" i="1" spc="-10" dirty="0">
                <a:solidFill>
                  <a:srgbClr val="A6A6A6"/>
                </a:solidFill>
                <a:latin typeface="Trebuchet MS"/>
                <a:cs typeface="Trebuchet MS"/>
              </a:rPr>
              <a:t>Processing </a:t>
            </a:r>
            <a:r>
              <a:rPr sz="850" i="1" dirty="0">
                <a:solidFill>
                  <a:srgbClr val="A6A6A6"/>
                </a:solidFill>
                <a:latin typeface="Trebuchet MS"/>
                <a:cs typeface="Trebuchet MS"/>
              </a:rPr>
              <a:t>FM</a:t>
            </a:r>
            <a:r>
              <a:rPr sz="850" i="1" spc="-35" dirty="0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sz="850" i="1" dirty="0">
                <a:solidFill>
                  <a:srgbClr val="A6A6A6"/>
                </a:solidFill>
                <a:latin typeface="Trebuchet MS"/>
                <a:cs typeface="Trebuchet MS"/>
              </a:rPr>
              <a:t>=</a:t>
            </a:r>
            <a:r>
              <a:rPr sz="850" i="1" spc="-10" dirty="0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sz="850" i="1" spc="-20" dirty="0">
                <a:solidFill>
                  <a:srgbClr val="A6A6A6"/>
                </a:solidFill>
                <a:latin typeface="Trebuchet MS"/>
                <a:cs typeface="Trebuchet MS"/>
              </a:rPr>
              <a:t>Foundation</a:t>
            </a:r>
            <a:r>
              <a:rPr sz="850" i="1" spc="-45" dirty="0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sz="850" i="1" spc="-20" dirty="0">
                <a:solidFill>
                  <a:srgbClr val="A6A6A6"/>
                </a:solidFill>
                <a:latin typeface="Trebuchet MS"/>
                <a:cs typeface="Trebuchet MS"/>
              </a:rPr>
              <a:t>Model</a:t>
            </a:r>
            <a:endParaRPr sz="850">
              <a:latin typeface="Trebuchet MS"/>
              <a:cs typeface="Trebuchet MS"/>
            </a:endParaRPr>
          </a:p>
          <a:p>
            <a:pPr marL="12700">
              <a:lnSpc>
                <a:spcPts val="940"/>
              </a:lnSpc>
            </a:pPr>
            <a:r>
              <a:rPr sz="850" i="1" dirty="0">
                <a:solidFill>
                  <a:srgbClr val="A6A6A6"/>
                </a:solidFill>
                <a:latin typeface="Trebuchet MS"/>
                <a:cs typeface="Trebuchet MS"/>
              </a:rPr>
              <a:t>LLM</a:t>
            </a:r>
            <a:r>
              <a:rPr sz="850" i="1" spc="-15" dirty="0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sz="850" i="1" dirty="0">
                <a:solidFill>
                  <a:srgbClr val="A6A6A6"/>
                </a:solidFill>
                <a:latin typeface="Trebuchet MS"/>
                <a:cs typeface="Trebuchet MS"/>
              </a:rPr>
              <a:t>=</a:t>
            </a:r>
            <a:r>
              <a:rPr sz="850" i="1" spc="-30" dirty="0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sz="850" i="1" spc="-20" dirty="0">
                <a:solidFill>
                  <a:srgbClr val="A6A6A6"/>
                </a:solidFill>
                <a:latin typeface="Trebuchet MS"/>
                <a:cs typeface="Trebuchet MS"/>
              </a:rPr>
              <a:t>Large</a:t>
            </a:r>
            <a:r>
              <a:rPr sz="850" i="1" spc="-15" dirty="0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sz="850" i="1" spc="-10" dirty="0">
                <a:solidFill>
                  <a:srgbClr val="A6A6A6"/>
                </a:solidFill>
                <a:latin typeface="Trebuchet MS"/>
                <a:cs typeface="Trebuchet MS"/>
              </a:rPr>
              <a:t>Language</a:t>
            </a:r>
            <a:r>
              <a:rPr sz="850" i="1" spc="-25" dirty="0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sz="850" i="1" spc="-20" dirty="0">
                <a:solidFill>
                  <a:srgbClr val="A6A6A6"/>
                </a:solidFill>
                <a:latin typeface="Trebuchet MS"/>
                <a:cs typeface="Trebuchet MS"/>
              </a:rPr>
              <a:t>Model</a:t>
            </a:r>
            <a:endParaRPr sz="8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8664" y="4312920"/>
              <a:ext cx="723900" cy="7239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10800" y="4742688"/>
              <a:ext cx="809244" cy="8092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07852" y="4568952"/>
              <a:ext cx="397764" cy="3977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10443" y="3938015"/>
              <a:ext cx="769620" cy="7635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82400" y="3697223"/>
              <a:ext cx="466344" cy="4663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40923" y="5327903"/>
              <a:ext cx="714755" cy="7132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47590" y="4850765"/>
              <a:ext cx="1344409" cy="180385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96900" y="869950"/>
            <a:ext cx="75622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90" dirty="0">
                <a:solidFill>
                  <a:srgbClr val="F0F3F3"/>
                </a:solidFill>
              </a:rPr>
              <a:t>How</a:t>
            </a:r>
            <a:r>
              <a:rPr spc="-105" dirty="0">
                <a:solidFill>
                  <a:srgbClr val="F0F3F3"/>
                </a:solidFill>
              </a:rPr>
              <a:t> </a:t>
            </a:r>
            <a:r>
              <a:rPr dirty="0">
                <a:solidFill>
                  <a:srgbClr val="F0F3F3"/>
                </a:solidFill>
              </a:rPr>
              <a:t>to</a:t>
            </a:r>
            <a:r>
              <a:rPr spc="-70" dirty="0">
                <a:solidFill>
                  <a:srgbClr val="F0F3F3"/>
                </a:solidFill>
              </a:rPr>
              <a:t> </a:t>
            </a:r>
            <a:r>
              <a:rPr spc="55" dirty="0">
                <a:solidFill>
                  <a:srgbClr val="F0F3F3"/>
                </a:solidFill>
              </a:rPr>
              <a:t>talk</a:t>
            </a:r>
            <a:r>
              <a:rPr spc="-75" dirty="0">
                <a:solidFill>
                  <a:srgbClr val="F0F3F3"/>
                </a:solidFill>
              </a:rPr>
              <a:t> </a:t>
            </a:r>
            <a:r>
              <a:rPr dirty="0">
                <a:solidFill>
                  <a:srgbClr val="F0F3F3"/>
                </a:solidFill>
              </a:rPr>
              <a:t>to</a:t>
            </a:r>
            <a:r>
              <a:rPr spc="-70" dirty="0">
                <a:solidFill>
                  <a:srgbClr val="F0F3F3"/>
                </a:solidFill>
              </a:rPr>
              <a:t> </a:t>
            </a:r>
            <a:r>
              <a:rPr dirty="0">
                <a:solidFill>
                  <a:srgbClr val="F0F3F3"/>
                </a:solidFill>
              </a:rPr>
              <a:t>a</a:t>
            </a:r>
            <a:r>
              <a:rPr spc="-65" dirty="0">
                <a:solidFill>
                  <a:srgbClr val="F0F3F3"/>
                </a:solidFill>
              </a:rPr>
              <a:t> </a:t>
            </a:r>
            <a:r>
              <a:rPr dirty="0">
                <a:solidFill>
                  <a:srgbClr val="F0F3F3"/>
                </a:solidFill>
              </a:rPr>
              <a:t>large</a:t>
            </a:r>
            <a:r>
              <a:rPr spc="-70" dirty="0">
                <a:solidFill>
                  <a:srgbClr val="F0F3F3"/>
                </a:solidFill>
              </a:rPr>
              <a:t> </a:t>
            </a:r>
            <a:r>
              <a:rPr spc="85" dirty="0">
                <a:solidFill>
                  <a:srgbClr val="F0F3F3"/>
                </a:solidFill>
              </a:rPr>
              <a:t>language</a:t>
            </a:r>
            <a:r>
              <a:rPr spc="-65" dirty="0">
                <a:solidFill>
                  <a:srgbClr val="F0F3F3"/>
                </a:solidFill>
              </a:rPr>
              <a:t> </a:t>
            </a:r>
            <a:r>
              <a:rPr spc="45" dirty="0">
                <a:solidFill>
                  <a:srgbClr val="F0F3F3"/>
                </a:solidFill>
              </a:rPr>
              <a:t>model?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43813" y="1578686"/>
            <a:ext cx="4430395" cy="1572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220"/>
              </a:lnSpc>
              <a:spcBef>
                <a:spcPts val="100"/>
              </a:spcBef>
            </a:pPr>
            <a:r>
              <a:rPr sz="3600" b="1" spc="-50" dirty="0">
                <a:solidFill>
                  <a:srgbClr val="FFC000"/>
                </a:solidFill>
                <a:latin typeface="Trebuchet MS"/>
                <a:cs typeface="Trebuchet MS"/>
              </a:rPr>
              <a:t>Few-</a:t>
            </a:r>
            <a:r>
              <a:rPr sz="3600" b="1" spc="50" dirty="0">
                <a:solidFill>
                  <a:srgbClr val="FFC000"/>
                </a:solidFill>
                <a:latin typeface="Trebuchet MS"/>
                <a:cs typeface="Trebuchet MS"/>
              </a:rPr>
              <a:t>shot</a:t>
            </a:r>
            <a:r>
              <a:rPr sz="3600" b="1" spc="-10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3600" b="1" spc="65" dirty="0">
                <a:solidFill>
                  <a:srgbClr val="FFC000"/>
                </a:solidFill>
                <a:latin typeface="Trebuchet MS"/>
                <a:cs typeface="Trebuchet MS"/>
              </a:rPr>
              <a:t>prompting</a:t>
            </a:r>
            <a:endParaRPr sz="3600">
              <a:latin typeface="Trebuchet MS"/>
              <a:cs typeface="Trebuchet MS"/>
            </a:endParaRPr>
          </a:p>
          <a:p>
            <a:pPr marL="12700" marR="179705">
              <a:lnSpc>
                <a:spcPts val="2590"/>
              </a:lnSpc>
              <a:spcBef>
                <a:spcPts val="229"/>
              </a:spcBef>
            </a:pPr>
            <a:r>
              <a:rPr sz="2400" b="1" dirty="0">
                <a:solidFill>
                  <a:srgbClr val="F0F3F3"/>
                </a:solidFill>
                <a:latin typeface="Trebuchet MS"/>
                <a:cs typeface="Trebuchet MS"/>
              </a:rPr>
              <a:t>Complete</a:t>
            </a:r>
            <a:r>
              <a:rPr sz="2400" b="1" spc="-40" dirty="0">
                <a:solidFill>
                  <a:srgbClr val="F0F3F3"/>
                </a:solidFill>
                <a:latin typeface="Trebuchet MS"/>
                <a:cs typeface="Trebuchet MS"/>
              </a:rPr>
              <a:t> </a:t>
            </a:r>
            <a:r>
              <a:rPr sz="2400" b="1" dirty="0">
                <a:solidFill>
                  <a:srgbClr val="F0F3F3"/>
                </a:solidFill>
                <a:latin typeface="Trebuchet MS"/>
                <a:cs typeface="Trebuchet MS"/>
              </a:rPr>
              <a:t>the</a:t>
            </a:r>
            <a:r>
              <a:rPr sz="2400" b="1" spc="-20" dirty="0">
                <a:solidFill>
                  <a:srgbClr val="F0F3F3"/>
                </a:solidFill>
                <a:latin typeface="Trebuchet MS"/>
                <a:cs typeface="Trebuchet MS"/>
              </a:rPr>
              <a:t> </a:t>
            </a:r>
            <a:r>
              <a:rPr sz="2400" b="1" dirty="0">
                <a:solidFill>
                  <a:srgbClr val="F0F3F3"/>
                </a:solidFill>
                <a:latin typeface="Trebuchet MS"/>
                <a:cs typeface="Trebuchet MS"/>
              </a:rPr>
              <a:t>task</a:t>
            </a:r>
            <a:r>
              <a:rPr sz="2400" b="1" spc="-25" dirty="0">
                <a:solidFill>
                  <a:srgbClr val="F0F3F3"/>
                </a:solidFill>
                <a:latin typeface="Trebuchet MS"/>
                <a:cs typeface="Trebuchet MS"/>
              </a:rPr>
              <a:t> </a:t>
            </a:r>
            <a:r>
              <a:rPr sz="2400" b="1" dirty="0">
                <a:solidFill>
                  <a:srgbClr val="F0F3F3"/>
                </a:solidFill>
                <a:latin typeface="Trebuchet MS"/>
                <a:cs typeface="Trebuchet MS"/>
              </a:rPr>
              <a:t>based</a:t>
            </a:r>
            <a:r>
              <a:rPr sz="2400" b="1" spc="-30" dirty="0">
                <a:solidFill>
                  <a:srgbClr val="F0F3F3"/>
                </a:solidFill>
                <a:latin typeface="Trebuchet MS"/>
                <a:cs typeface="Trebuchet MS"/>
              </a:rPr>
              <a:t> </a:t>
            </a:r>
            <a:r>
              <a:rPr sz="2400" b="1" spc="55" dirty="0">
                <a:solidFill>
                  <a:srgbClr val="F0F3F3"/>
                </a:solidFill>
                <a:latin typeface="Trebuchet MS"/>
                <a:cs typeface="Trebuchet MS"/>
              </a:rPr>
              <a:t>on</a:t>
            </a:r>
            <a:r>
              <a:rPr sz="2400" b="1" spc="-25" dirty="0">
                <a:solidFill>
                  <a:srgbClr val="F0F3F3"/>
                </a:solidFill>
                <a:latin typeface="Trebuchet MS"/>
                <a:cs typeface="Trebuchet MS"/>
              </a:rPr>
              <a:t> </a:t>
            </a:r>
            <a:r>
              <a:rPr sz="2400" b="1" spc="-50" dirty="0">
                <a:solidFill>
                  <a:srgbClr val="F0F3F3"/>
                </a:solidFill>
                <a:latin typeface="Trebuchet MS"/>
                <a:cs typeface="Trebuchet MS"/>
              </a:rPr>
              <a:t>a </a:t>
            </a:r>
            <a:r>
              <a:rPr sz="2400" b="1" dirty="0">
                <a:solidFill>
                  <a:srgbClr val="F0F3F3"/>
                </a:solidFill>
                <a:latin typeface="Trebuchet MS"/>
                <a:cs typeface="Trebuchet MS"/>
              </a:rPr>
              <a:t>set</a:t>
            </a:r>
            <a:r>
              <a:rPr sz="2400" b="1" spc="-55" dirty="0">
                <a:solidFill>
                  <a:srgbClr val="F0F3F3"/>
                </a:solidFill>
                <a:latin typeface="Trebuchet MS"/>
                <a:cs typeface="Trebuchet MS"/>
              </a:rPr>
              <a:t> </a:t>
            </a:r>
            <a:r>
              <a:rPr sz="2400" b="1" dirty="0">
                <a:solidFill>
                  <a:srgbClr val="F0F3F3"/>
                </a:solidFill>
                <a:latin typeface="Trebuchet MS"/>
                <a:cs typeface="Trebuchet MS"/>
              </a:rPr>
              <a:t>of</a:t>
            </a:r>
            <a:r>
              <a:rPr sz="2400" b="1" spc="-70" dirty="0">
                <a:solidFill>
                  <a:srgbClr val="F0F3F3"/>
                </a:solidFill>
                <a:latin typeface="Trebuchet MS"/>
                <a:cs typeface="Trebuchet MS"/>
              </a:rPr>
              <a:t> </a:t>
            </a:r>
            <a:r>
              <a:rPr sz="2400" b="1" dirty="0">
                <a:solidFill>
                  <a:srgbClr val="F0F3F3"/>
                </a:solidFill>
                <a:latin typeface="Trebuchet MS"/>
                <a:cs typeface="Trebuchet MS"/>
              </a:rPr>
              <a:t>examples</a:t>
            </a:r>
            <a:r>
              <a:rPr sz="2400" b="1" spc="-55" dirty="0">
                <a:solidFill>
                  <a:srgbClr val="F0F3F3"/>
                </a:solidFill>
                <a:latin typeface="Trebuchet MS"/>
                <a:cs typeface="Trebuchet MS"/>
              </a:rPr>
              <a:t> </a:t>
            </a:r>
            <a:r>
              <a:rPr sz="2400" b="1" dirty="0">
                <a:solidFill>
                  <a:srgbClr val="F0F3F3"/>
                </a:solidFill>
                <a:latin typeface="Trebuchet MS"/>
                <a:cs typeface="Trebuchet MS"/>
              </a:rPr>
              <a:t>(aka</a:t>
            </a:r>
            <a:r>
              <a:rPr sz="2400" b="1" spc="-60" dirty="0">
                <a:solidFill>
                  <a:srgbClr val="F0F3F3"/>
                </a:solidFill>
                <a:latin typeface="Trebuchet MS"/>
                <a:cs typeface="Trebuchet MS"/>
              </a:rPr>
              <a:t> </a:t>
            </a:r>
            <a:r>
              <a:rPr sz="2400" b="1" spc="-25" dirty="0">
                <a:solidFill>
                  <a:srgbClr val="F0F3F3"/>
                </a:solidFill>
                <a:latin typeface="Trebuchet MS"/>
                <a:cs typeface="Trebuchet MS"/>
              </a:rPr>
              <a:t>in- context</a:t>
            </a:r>
            <a:r>
              <a:rPr sz="2400" b="1" spc="-140" dirty="0">
                <a:solidFill>
                  <a:srgbClr val="F0F3F3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F0F3F3"/>
                </a:solidFill>
                <a:latin typeface="Trebuchet MS"/>
                <a:cs typeface="Trebuchet MS"/>
              </a:rPr>
              <a:t>learning)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05955" y="1578686"/>
            <a:ext cx="4546600" cy="1734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80"/>
              </a:lnSpc>
              <a:spcBef>
                <a:spcPts val="100"/>
              </a:spcBef>
            </a:pPr>
            <a:r>
              <a:rPr sz="3600" b="1" dirty="0">
                <a:solidFill>
                  <a:srgbClr val="FFC000"/>
                </a:solidFill>
                <a:latin typeface="Trebuchet MS"/>
                <a:cs typeface="Trebuchet MS"/>
              </a:rPr>
              <a:t>Zero-</a:t>
            </a:r>
            <a:r>
              <a:rPr sz="3600" b="1" spc="50" dirty="0">
                <a:solidFill>
                  <a:srgbClr val="FFC000"/>
                </a:solidFill>
                <a:latin typeface="Trebuchet MS"/>
                <a:cs typeface="Trebuchet MS"/>
              </a:rPr>
              <a:t>shot</a:t>
            </a:r>
            <a:r>
              <a:rPr sz="3600" b="1" spc="-4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3600" b="1" spc="65" dirty="0">
                <a:solidFill>
                  <a:srgbClr val="FFC000"/>
                </a:solidFill>
                <a:latin typeface="Trebuchet MS"/>
                <a:cs typeface="Trebuchet MS"/>
              </a:rPr>
              <a:t>prompting</a:t>
            </a:r>
            <a:endParaRPr sz="3600">
              <a:latin typeface="Trebuchet MS"/>
              <a:cs typeface="Trebuchet MS"/>
            </a:endParaRPr>
          </a:p>
          <a:p>
            <a:pPr marL="12700" marR="403860">
              <a:lnSpc>
                <a:spcPts val="3020"/>
              </a:lnSpc>
              <a:spcBef>
                <a:spcPts val="245"/>
              </a:spcBef>
            </a:pPr>
            <a:r>
              <a:rPr sz="2800" b="1" dirty="0">
                <a:solidFill>
                  <a:srgbClr val="FFFFFF"/>
                </a:solidFill>
                <a:latin typeface="Trebuchet MS"/>
                <a:cs typeface="Trebuchet MS"/>
              </a:rPr>
              <a:t>Complete</a:t>
            </a:r>
            <a:r>
              <a:rPr sz="2800" b="1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800" b="1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rebuchet MS"/>
                <a:cs typeface="Trebuchet MS"/>
              </a:rPr>
              <a:t>task</a:t>
            </a:r>
            <a:r>
              <a:rPr sz="2800" b="1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Trebuchet MS"/>
                <a:cs typeface="Trebuchet MS"/>
              </a:rPr>
              <a:t>based </a:t>
            </a:r>
            <a:r>
              <a:rPr sz="2800" b="1" spc="6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2800" b="1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800" b="1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rebuchet MS"/>
                <a:cs typeface="Trebuchet MS"/>
              </a:rPr>
              <a:t>instruction</a:t>
            </a:r>
            <a:r>
              <a:rPr sz="2800" b="1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Trebuchet MS"/>
                <a:cs typeface="Trebuchet MS"/>
              </a:rPr>
              <a:t>given </a:t>
            </a:r>
            <a:r>
              <a:rPr sz="2800" b="1" spc="-50" dirty="0">
                <a:solidFill>
                  <a:srgbClr val="FFFFFF"/>
                </a:solidFill>
                <a:latin typeface="Trebuchet MS"/>
                <a:cs typeface="Trebuchet MS"/>
              </a:rPr>
              <a:t>(zero</a:t>
            </a:r>
            <a:r>
              <a:rPr sz="2800" b="1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Trebuchet MS"/>
                <a:cs typeface="Trebuchet MS"/>
              </a:rPr>
              <a:t>examples)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914644" y="1623060"/>
            <a:ext cx="19811" cy="402046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8664" y="4312920"/>
              <a:ext cx="723900" cy="7239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10800" y="4742688"/>
              <a:ext cx="809244" cy="8092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07852" y="4568952"/>
              <a:ext cx="397764" cy="3977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10443" y="3938015"/>
              <a:ext cx="769620" cy="7635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82400" y="3697223"/>
              <a:ext cx="466344" cy="4663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40923" y="5327903"/>
              <a:ext cx="714755" cy="7132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47590" y="4850765"/>
              <a:ext cx="1344409" cy="180385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96900" y="869950"/>
            <a:ext cx="600202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0" dirty="0">
                <a:solidFill>
                  <a:srgbClr val="F0F3F3"/>
                </a:solidFill>
              </a:rPr>
              <a:t>Prompt</a:t>
            </a:r>
            <a:r>
              <a:rPr spc="-20" dirty="0">
                <a:solidFill>
                  <a:srgbClr val="F0F3F3"/>
                </a:solidFill>
              </a:rPr>
              <a:t> </a:t>
            </a:r>
            <a:r>
              <a:rPr dirty="0">
                <a:solidFill>
                  <a:srgbClr val="F0F3F3"/>
                </a:solidFill>
              </a:rPr>
              <a:t>engineering</a:t>
            </a:r>
            <a:r>
              <a:rPr spc="35" dirty="0">
                <a:solidFill>
                  <a:srgbClr val="F0F3F3"/>
                </a:solidFill>
              </a:rPr>
              <a:t> </a:t>
            </a:r>
            <a:r>
              <a:rPr spc="105" dirty="0">
                <a:solidFill>
                  <a:srgbClr val="F0F3F3"/>
                </a:solidFill>
              </a:rPr>
              <a:t>-</a:t>
            </a:r>
            <a:r>
              <a:rPr spc="-5" dirty="0">
                <a:solidFill>
                  <a:srgbClr val="F0F3F3"/>
                </a:solidFill>
              </a:rPr>
              <a:t> </a:t>
            </a:r>
            <a:r>
              <a:rPr spc="-45" dirty="0">
                <a:solidFill>
                  <a:srgbClr val="F0F3F3"/>
                </a:solidFill>
              </a:rPr>
              <a:t>Few-</a:t>
            </a:r>
            <a:r>
              <a:rPr spc="-20" dirty="0">
                <a:solidFill>
                  <a:srgbClr val="F0F3F3"/>
                </a:solidFill>
              </a:rPr>
              <a:t>shot</a:t>
            </a:r>
          </a:p>
        </p:txBody>
      </p:sp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81000" y="4436364"/>
            <a:ext cx="861060" cy="851916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00836" y="4616322"/>
            <a:ext cx="2228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81000" y="1757172"/>
            <a:ext cx="861060" cy="853440"/>
          </a:xfrm>
          <a:custGeom>
            <a:avLst/>
            <a:gdLst/>
            <a:ahLst/>
            <a:cxnLst/>
            <a:rect l="l" t="t" r="r" b="b"/>
            <a:pathLst>
              <a:path w="861060" h="853439">
                <a:moveTo>
                  <a:pt x="430530" y="0"/>
                </a:moveTo>
                <a:lnTo>
                  <a:pt x="383620" y="2503"/>
                </a:lnTo>
                <a:lnTo>
                  <a:pt x="338172" y="9840"/>
                </a:lnTo>
                <a:lnTo>
                  <a:pt x="294451" y="21750"/>
                </a:lnTo>
                <a:lnTo>
                  <a:pt x="252718" y="37974"/>
                </a:lnTo>
                <a:lnTo>
                  <a:pt x="213235" y="58250"/>
                </a:lnTo>
                <a:lnTo>
                  <a:pt x="176267" y="82320"/>
                </a:lnTo>
                <a:lnTo>
                  <a:pt x="142074" y="109923"/>
                </a:lnTo>
                <a:lnTo>
                  <a:pt x="110920" y="140798"/>
                </a:lnTo>
                <a:lnTo>
                  <a:pt x="83068" y="174686"/>
                </a:lnTo>
                <a:lnTo>
                  <a:pt x="58781" y="211327"/>
                </a:lnTo>
                <a:lnTo>
                  <a:pt x="38320" y="250461"/>
                </a:lnTo>
                <a:lnTo>
                  <a:pt x="21949" y="291827"/>
                </a:lnTo>
                <a:lnTo>
                  <a:pt x="9930" y="335166"/>
                </a:lnTo>
                <a:lnTo>
                  <a:pt x="2526" y="380217"/>
                </a:lnTo>
                <a:lnTo>
                  <a:pt x="0" y="426719"/>
                </a:lnTo>
                <a:lnTo>
                  <a:pt x="2526" y="473222"/>
                </a:lnTo>
                <a:lnTo>
                  <a:pt x="9930" y="518273"/>
                </a:lnTo>
                <a:lnTo>
                  <a:pt x="21949" y="561612"/>
                </a:lnTo>
                <a:lnTo>
                  <a:pt x="38320" y="602978"/>
                </a:lnTo>
                <a:lnTo>
                  <a:pt x="58781" y="642111"/>
                </a:lnTo>
                <a:lnTo>
                  <a:pt x="83068" y="678753"/>
                </a:lnTo>
                <a:lnTo>
                  <a:pt x="110920" y="712641"/>
                </a:lnTo>
                <a:lnTo>
                  <a:pt x="142074" y="743516"/>
                </a:lnTo>
                <a:lnTo>
                  <a:pt x="176267" y="771119"/>
                </a:lnTo>
                <a:lnTo>
                  <a:pt x="213235" y="795189"/>
                </a:lnTo>
                <a:lnTo>
                  <a:pt x="252718" y="815465"/>
                </a:lnTo>
                <a:lnTo>
                  <a:pt x="294451" y="831689"/>
                </a:lnTo>
                <a:lnTo>
                  <a:pt x="338172" y="843599"/>
                </a:lnTo>
                <a:lnTo>
                  <a:pt x="383620" y="850936"/>
                </a:lnTo>
                <a:lnTo>
                  <a:pt x="430530" y="853439"/>
                </a:lnTo>
                <a:lnTo>
                  <a:pt x="477439" y="850936"/>
                </a:lnTo>
                <a:lnTo>
                  <a:pt x="522887" y="843599"/>
                </a:lnTo>
                <a:lnTo>
                  <a:pt x="566608" y="831689"/>
                </a:lnTo>
                <a:lnTo>
                  <a:pt x="608341" y="815465"/>
                </a:lnTo>
                <a:lnTo>
                  <a:pt x="647824" y="795189"/>
                </a:lnTo>
                <a:lnTo>
                  <a:pt x="684792" y="771119"/>
                </a:lnTo>
                <a:lnTo>
                  <a:pt x="718985" y="743516"/>
                </a:lnTo>
                <a:lnTo>
                  <a:pt x="750139" y="712641"/>
                </a:lnTo>
                <a:lnTo>
                  <a:pt x="777991" y="678753"/>
                </a:lnTo>
                <a:lnTo>
                  <a:pt x="802278" y="642112"/>
                </a:lnTo>
                <a:lnTo>
                  <a:pt x="822739" y="602978"/>
                </a:lnTo>
                <a:lnTo>
                  <a:pt x="839110" y="561612"/>
                </a:lnTo>
                <a:lnTo>
                  <a:pt x="851129" y="518273"/>
                </a:lnTo>
                <a:lnTo>
                  <a:pt x="858533" y="473222"/>
                </a:lnTo>
                <a:lnTo>
                  <a:pt x="861060" y="426719"/>
                </a:lnTo>
                <a:lnTo>
                  <a:pt x="858533" y="380217"/>
                </a:lnTo>
                <a:lnTo>
                  <a:pt x="851129" y="335166"/>
                </a:lnTo>
                <a:lnTo>
                  <a:pt x="839110" y="291827"/>
                </a:lnTo>
                <a:lnTo>
                  <a:pt x="822739" y="250461"/>
                </a:lnTo>
                <a:lnTo>
                  <a:pt x="802278" y="211327"/>
                </a:lnTo>
                <a:lnTo>
                  <a:pt x="777991" y="174686"/>
                </a:lnTo>
                <a:lnTo>
                  <a:pt x="750139" y="140798"/>
                </a:lnTo>
                <a:lnTo>
                  <a:pt x="718985" y="109923"/>
                </a:lnTo>
                <a:lnTo>
                  <a:pt x="684792" y="82320"/>
                </a:lnTo>
                <a:lnTo>
                  <a:pt x="647824" y="58250"/>
                </a:lnTo>
                <a:lnTo>
                  <a:pt x="608341" y="37974"/>
                </a:lnTo>
                <a:lnTo>
                  <a:pt x="566608" y="21750"/>
                </a:lnTo>
                <a:lnTo>
                  <a:pt x="522887" y="9840"/>
                </a:lnTo>
                <a:lnTo>
                  <a:pt x="477439" y="2503"/>
                </a:lnTo>
                <a:lnTo>
                  <a:pt x="430530" y="0"/>
                </a:lnTo>
                <a:close/>
              </a:path>
            </a:pathLst>
          </a:custGeom>
          <a:solidFill>
            <a:srgbClr val="1F74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00836" y="1937130"/>
            <a:ext cx="2228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1000" y="3096767"/>
            <a:ext cx="861060" cy="853440"/>
          </a:xfrm>
          <a:custGeom>
            <a:avLst/>
            <a:gdLst/>
            <a:ahLst/>
            <a:cxnLst/>
            <a:rect l="l" t="t" r="r" b="b"/>
            <a:pathLst>
              <a:path w="861060" h="853439">
                <a:moveTo>
                  <a:pt x="430530" y="0"/>
                </a:moveTo>
                <a:lnTo>
                  <a:pt x="383620" y="2503"/>
                </a:lnTo>
                <a:lnTo>
                  <a:pt x="338172" y="9840"/>
                </a:lnTo>
                <a:lnTo>
                  <a:pt x="294451" y="21750"/>
                </a:lnTo>
                <a:lnTo>
                  <a:pt x="252718" y="37974"/>
                </a:lnTo>
                <a:lnTo>
                  <a:pt x="213235" y="58250"/>
                </a:lnTo>
                <a:lnTo>
                  <a:pt x="176267" y="82320"/>
                </a:lnTo>
                <a:lnTo>
                  <a:pt x="142074" y="109923"/>
                </a:lnTo>
                <a:lnTo>
                  <a:pt x="110920" y="140798"/>
                </a:lnTo>
                <a:lnTo>
                  <a:pt x="83068" y="174686"/>
                </a:lnTo>
                <a:lnTo>
                  <a:pt x="58781" y="211327"/>
                </a:lnTo>
                <a:lnTo>
                  <a:pt x="38320" y="250461"/>
                </a:lnTo>
                <a:lnTo>
                  <a:pt x="21949" y="291827"/>
                </a:lnTo>
                <a:lnTo>
                  <a:pt x="9930" y="335166"/>
                </a:lnTo>
                <a:lnTo>
                  <a:pt x="2526" y="380217"/>
                </a:lnTo>
                <a:lnTo>
                  <a:pt x="0" y="426720"/>
                </a:lnTo>
                <a:lnTo>
                  <a:pt x="2526" y="473222"/>
                </a:lnTo>
                <a:lnTo>
                  <a:pt x="9930" y="518273"/>
                </a:lnTo>
                <a:lnTo>
                  <a:pt x="21949" y="561612"/>
                </a:lnTo>
                <a:lnTo>
                  <a:pt x="38320" y="602978"/>
                </a:lnTo>
                <a:lnTo>
                  <a:pt x="58781" y="642111"/>
                </a:lnTo>
                <a:lnTo>
                  <a:pt x="83068" y="678753"/>
                </a:lnTo>
                <a:lnTo>
                  <a:pt x="110920" y="712641"/>
                </a:lnTo>
                <a:lnTo>
                  <a:pt x="142074" y="743516"/>
                </a:lnTo>
                <a:lnTo>
                  <a:pt x="176267" y="771119"/>
                </a:lnTo>
                <a:lnTo>
                  <a:pt x="213235" y="795189"/>
                </a:lnTo>
                <a:lnTo>
                  <a:pt x="252718" y="815465"/>
                </a:lnTo>
                <a:lnTo>
                  <a:pt x="294451" y="831689"/>
                </a:lnTo>
                <a:lnTo>
                  <a:pt x="338172" y="843599"/>
                </a:lnTo>
                <a:lnTo>
                  <a:pt x="383620" y="850936"/>
                </a:lnTo>
                <a:lnTo>
                  <a:pt x="430530" y="853440"/>
                </a:lnTo>
                <a:lnTo>
                  <a:pt x="477439" y="850936"/>
                </a:lnTo>
                <a:lnTo>
                  <a:pt x="522887" y="843599"/>
                </a:lnTo>
                <a:lnTo>
                  <a:pt x="566608" y="831689"/>
                </a:lnTo>
                <a:lnTo>
                  <a:pt x="608341" y="815465"/>
                </a:lnTo>
                <a:lnTo>
                  <a:pt x="647824" y="795189"/>
                </a:lnTo>
                <a:lnTo>
                  <a:pt x="684792" y="771119"/>
                </a:lnTo>
                <a:lnTo>
                  <a:pt x="718985" y="743516"/>
                </a:lnTo>
                <a:lnTo>
                  <a:pt x="750139" y="712641"/>
                </a:lnTo>
                <a:lnTo>
                  <a:pt x="777991" y="678753"/>
                </a:lnTo>
                <a:lnTo>
                  <a:pt x="802278" y="642112"/>
                </a:lnTo>
                <a:lnTo>
                  <a:pt x="822739" y="602978"/>
                </a:lnTo>
                <a:lnTo>
                  <a:pt x="839110" y="561612"/>
                </a:lnTo>
                <a:lnTo>
                  <a:pt x="851129" y="518273"/>
                </a:lnTo>
                <a:lnTo>
                  <a:pt x="858533" y="473222"/>
                </a:lnTo>
                <a:lnTo>
                  <a:pt x="861060" y="426720"/>
                </a:lnTo>
                <a:lnTo>
                  <a:pt x="858533" y="380217"/>
                </a:lnTo>
                <a:lnTo>
                  <a:pt x="851129" y="335166"/>
                </a:lnTo>
                <a:lnTo>
                  <a:pt x="839110" y="291827"/>
                </a:lnTo>
                <a:lnTo>
                  <a:pt x="822739" y="250461"/>
                </a:lnTo>
                <a:lnTo>
                  <a:pt x="802278" y="211328"/>
                </a:lnTo>
                <a:lnTo>
                  <a:pt x="777991" y="174686"/>
                </a:lnTo>
                <a:lnTo>
                  <a:pt x="750139" y="140798"/>
                </a:lnTo>
                <a:lnTo>
                  <a:pt x="718985" y="109923"/>
                </a:lnTo>
                <a:lnTo>
                  <a:pt x="684792" y="82320"/>
                </a:lnTo>
                <a:lnTo>
                  <a:pt x="647824" y="58250"/>
                </a:lnTo>
                <a:lnTo>
                  <a:pt x="608341" y="37974"/>
                </a:lnTo>
                <a:lnTo>
                  <a:pt x="566608" y="21750"/>
                </a:lnTo>
                <a:lnTo>
                  <a:pt x="522887" y="9840"/>
                </a:lnTo>
                <a:lnTo>
                  <a:pt x="477439" y="2503"/>
                </a:lnTo>
                <a:lnTo>
                  <a:pt x="430530" y="0"/>
                </a:lnTo>
                <a:close/>
              </a:path>
            </a:pathLst>
          </a:custGeom>
          <a:solidFill>
            <a:srgbClr val="1F74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00836" y="3276727"/>
            <a:ext cx="2228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69466" y="1707641"/>
            <a:ext cx="6117590" cy="3780154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136525">
              <a:lnSpc>
                <a:spcPct val="90400"/>
              </a:lnSpc>
              <a:spcBef>
                <a:spcPts val="375"/>
              </a:spcBef>
            </a:pPr>
            <a:r>
              <a:rPr sz="2400" dirty="0">
                <a:solidFill>
                  <a:srgbClr val="FFC000"/>
                </a:solidFill>
                <a:latin typeface="Trebuchet MS"/>
                <a:cs typeface="Trebuchet MS"/>
              </a:rPr>
              <a:t>Label the</a:t>
            </a:r>
            <a:r>
              <a:rPr sz="2400" spc="-2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C000"/>
                </a:solidFill>
                <a:latin typeface="Trebuchet MS"/>
                <a:cs typeface="Trebuchet MS"/>
              </a:rPr>
              <a:t>following</a:t>
            </a:r>
            <a:r>
              <a:rPr sz="2400" spc="-4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C000"/>
                </a:solidFill>
                <a:latin typeface="Trebuchet MS"/>
                <a:cs typeface="Trebuchet MS"/>
              </a:rPr>
              <a:t>sentence</a:t>
            </a:r>
            <a:r>
              <a:rPr sz="2400" spc="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50" dirty="0">
                <a:solidFill>
                  <a:srgbClr val="FFC000"/>
                </a:solidFill>
                <a:latin typeface="Trebuchet MS"/>
                <a:cs typeface="Trebuchet MS"/>
              </a:rPr>
              <a:t>by</a:t>
            </a:r>
            <a:r>
              <a:rPr sz="2400" spc="-2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FFC000"/>
                </a:solidFill>
                <a:latin typeface="Trebuchet MS"/>
                <a:cs typeface="Trebuchet MS"/>
              </a:rPr>
              <a:t>sentiment: </a:t>
            </a:r>
            <a:r>
              <a:rPr sz="2400" spc="-30" dirty="0">
                <a:solidFill>
                  <a:srgbClr val="E4DEFA"/>
                </a:solidFill>
                <a:latin typeface="Trebuchet MS"/>
                <a:cs typeface="Trebuchet MS"/>
              </a:rPr>
              <a:t>Frankly,</a:t>
            </a:r>
            <a:r>
              <a:rPr sz="2400" spc="-75" dirty="0">
                <a:solidFill>
                  <a:srgbClr val="E4DEFA"/>
                </a:solidFill>
                <a:latin typeface="Trebuchet MS"/>
                <a:cs typeface="Trebuchet MS"/>
              </a:rPr>
              <a:t> </a:t>
            </a:r>
            <a:r>
              <a:rPr sz="2400" spc="75" dirty="0">
                <a:solidFill>
                  <a:srgbClr val="E4DEFA"/>
                </a:solidFill>
                <a:latin typeface="Trebuchet MS"/>
                <a:cs typeface="Trebuchet MS"/>
              </a:rPr>
              <a:t>my</a:t>
            </a:r>
            <a:r>
              <a:rPr sz="2400" spc="-95" dirty="0">
                <a:solidFill>
                  <a:srgbClr val="E4DEFA"/>
                </a:solidFill>
                <a:latin typeface="Trebuchet MS"/>
                <a:cs typeface="Trebuchet MS"/>
              </a:rPr>
              <a:t> </a:t>
            </a:r>
            <a:r>
              <a:rPr sz="2400" spc="-70" dirty="0">
                <a:solidFill>
                  <a:srgbClr val="E4DEFA"/>
                </a:solidFill>
                <a:latin typeface="Trebuchet MS"/>
                <a:cs typeface="Trebuchet MS"/>
              </a:rPr>
              <a:t>dear,</a:t>
            </a:r>
            <a:r>
              <a:rPr sz="2400" spc="-75" dirty="0">
                <a:solidFill>
                  <a:srgbClr val="E4DEFA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E4DEFA"/>
                </a:solidFill>
                <a:latin typeface="Trebuchet MS"/>
                <a:cs typeface="Trebuchet MS"/>
              </a:rPr>
              <a:t>I</a:t>
            </a:r>
            <a:r>
              <a:rPr sz="2400" spc="-80" dirty="0">
                <a:solidFill>
                  <a:srgbClr val="E4DEFA"/>
                </a:solidFill>
                <a:latin typeface="Trebuchet MS"/>
                <a:cs typeface="Trebuchet MS"/>
              </a:rPr>
              <a:t> </a:t>
            </a:r>
            <a:r>
              <a:rPr sz="2400" spc="70" dirty="0">
                <a:solidFill>
                  <a:srgbClr val="E4DEFA"/>
                </a:solidFill>
                <a:latin typeface="Trebuchet MS"/>
                <a:cs typeface="Trebuchet MS"/>
              </a:rPr>
              <a:t>don't</a:t>
            </a:r>
            <a:r>
              <a:rPr sz="2400" spc="-80" dirty="0">
                <a:solidFill>
                  <a:srgbClr val="E4DEFA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E4DEFA"/>
                </a:solidFill>
                <a:latin typeface="Trebuchet MS"/>
                <a:cs typeface="Trebuchet MS"/>
              </a:rPr>
              <a:t>give</a:t>
            </a:r>
            <a:r>
              <a:rPr sz="2400" spc="-95" dirty="0">
                <a:solidFill>
                  <a:srgbClr val="E4DEFA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E4DEFA"/>
                </a:solidFill>
                <a:latin typeface="Trebuchet MS"/>
                <a:cs typeface="Trebuchet MS"/>
              </a:rPr>
              <a:t>a</a:t>
            </a:r>
            <a:r>
              <a:rPr sz="2400" spc="-90" dirty="0">
                <a:solidFill>
                  <a:srgbClr val="E4DEFA"/>
                </a:solidFill>
                <a:latin typeface="Trebuchet MS"/>
                <a:cs typeface="Trebuchet MS"/>
              </a:rPr>
              <a:t> </a:t>
            </a:r>
            <a:r>
              <a:rPr sz="2400" spc="50" dirty="0">
                <a:solidFill>
                  <a:srgbClr val="E4DEFA"/>
                </a:solidFill>
                <a:latin typeface="Trebuchet MS"/>
                <a:cs typeface="Trebuchet MS"/>
              </a:rPr>
              <a:t>damn </a:t>
            </a:r>
            <a:r>
              <a:rPr sz="2400" spc="-20" dirty="0">
                <a:solidFill>
                  <a:srgbClr val="00AF50"/>
                </a:solidFill>
                <a:latin typeface="Trebuchet MS"/>
                <a:cs typeface="Trebuchet MS"/>
              </a:rPr>
              <a:t>Labels:</a:t>
            </a:r>
            <a:r>
              <a:rPr sz="2400" spc="-70" dirty="0">
                <a:solidFill>
                  <a:srgbClr val="00AF50"/>
                </a:solidFill>
                <a:latin typeface="Trebuchet MS"/>
                <a:cs typeface="Trebuchet MS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rebuchet MS"/>
                <a:cs typeface="Trebuchet MS"/>
              </a:rPr>
              <a:t>Indifferent,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rebuchet MS"/>
                <a:cs typeface="Trebuchet MS"/>
              </a:rPr>
              <a:t>Apathetic,</a:t>
            </a:r>
            <a:r>
              <a:rPr sz="2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Neutral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ts val="2735"/>
              </a:lnSpc>
              <a:spcBef>
                <a:spcPts val="490"/>
              </a:spcBef>
            </a:pPr>
            <a:r>
              <a:rPr sz="2400" spc="105" dirty="0">
                <a:solidFill>
                  <a:srgbClr val="FFFFFF"/>
                </a:solidFill>
                <a:latin typeface="Trebuchet MS"/>
                <a:cs typeface="Trebuchet MS"/>
              </a:rPr>
              <a:t>##</a:t>
            </a:r>
            <a:endParaRPr sz="2400">
              <a:latin typeface="Trebuchet MS"/>
              <a:cs typeface="Trebuchet MS"/>
            </a:endParaRPr>
          </a:p>
          <a:p>
            <a:pPr marL="12700" marR="5080">
              <a:lnSpc>
                <a:spcPts val="2590"/>
              </a:lnSpc>
              <a:spcBef>
                <a:spcPts val="185"/>
              </a:spcBef>
            </a:pPr>
            <a:r>
              <a:rPr sz="2400" dirty="0">
                <a:solidFill>
                  <a:srgbClr val="FFC000"/>
                </a:solidFill>
                <a:latin typeface="Trebuchet MS"/>
                <a:cs typeface="Trebuchet MS"/>
              </a:rPr>
              <a:t>Label the</a:t>
            </a:r>
            <a:r>
              <a:rPr sz="2400" spc="-2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C000"/>
                </a:solidFill>
                <a:latin typeface="Trebuchet MS"/>
                <a:cs typeface="Trebuchet MS"/>
              </a:rPr>
              <a:t>following</a:t>
            </a:r>
            <a:r>
              <a:rPr sz="2400" spc="-4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C000"/>
                </a:solidFill>
                <a:latin typeface="Trebuchet MS"/>
                <a:cs typeface="Trebuchet MS"/>
              </a:rPr>
              <a:t>sentence</a:t>
            </a:r>
            <a:r>
              <a:rPr sz="2400" spc="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50" dirty="0">
                <a:solidFill>
                  <a:srgbClr val="FFC000"/>
                </a:solidFill>
                <a:latin typeface="Trebuchet MS"/>
                <a:cs typeface="Trebuchet MS"/>
              </a:rPr>
              <a:t>by</a:t>
            </a:r>
            <a:r>
              <a:rPr sz="2400" spc="-2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FFC000"/>
                </a:solidFill>
                <a:latin typeface="Trebuchet MS"/>
                <a:cs typeface="Trebuchet MS"/>
              </a:rPr>
              <a:t>sentiment: </a:t>
            </a:r>
            <a:r>
              <a:rPr sz="2400" spc="90" dirty="0">
                <a:solidFill>
                  <a:srgbClr val="E4DEFA"/>
                </a:solidFill>
                <a:latin typeface="Trebuchet MS"/>
                <a:cs typeface="Trebuchet MS"/>
              </a:rPr>
              <a:t>I'm</a:t>
            </a:r>
            <a:r>
              <a:rPr sz="2400" spc="-60" dirty="0">
                <a:solidFill>
                  <a:srgbClr val="E4DEFA"/>
                </a:solidFill>
                <a:latin typeface="Trebuchet MS"/>
                <a:cs typeface="Trebuchet MS"/>
              </a:rPr>
              <a:t> </a:t>
            </a:r>
            <a:r>
              <a:rPr sz="2400" spc="90" dirty="0">
                <a:solidFill>
                  <a:srgbClr val="E4DEFA"/>
                </a:solidFill>
                <a:latin typeface="Trebuchet MS"/>
                <a:cs typeface="Trebuchet MS"/>
              </a:rPr>
              <a:t>gonna</a:t>
            </a:r>
            <a:r>
              <a:rPr sz="2400" spc="-70" dirty="0">
                <a:solidFill>
                  <a:srgbClr val="E4DEFA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E4DEFA"/>
                </a:solidFill>
                <a:latin typeface="Trebuchet MS"/>
                <a:cs typeface="Trebuchet MS"/>
              </a:rPr>
              <a:t>make</a:t>
            </a:r>
            <a:r>
              <a:rPr sz="2400" spc="-50" dirty="0">
                <a:solidFill>
                  <a:srgbClr val="E4DEFA"/>
                </a:solidFill>
                <a:latin typeface="Trebuchet MS"/>
                <a:cs typeface="Trebuchet MS"/>
              </a:rPr>
              <a:t> </a:t>
            </a:r>
            <a:r>
              <a:rPr sz="2400" spc="50" dirty="0">
                <a:solidFill>
                  <a:srgbClr val="E4DEFA"/>
                </a:solidFill>
                <a:latin typeface="Trebuchet MS"/>
                <a:cs typeface="Trebuchet MS"/>
              </a:rPr>
              <a:t>him</a:t>
            </a:r>
            <a:r>
              <a:rPr sz="2400" spc="-65" dirty="0">
                <a:solidFill>
                  <a:srgbClr val="E4DEFA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E4DEFA"/>
                </a:solidFill>
                <a:latin typeface="Trebuchet MS"/>
                <a:cs typeface="Trebuchet MS"/>
              </a:rPr>
              <a:t>an</a:t>
            </a:r>
            <a:r>
              <a:rPr sz="2400" spc="-45" dirty="0">
                <a:solidFill>
                  <a:srgbClr val="E4DEFA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E4DEFA"/>
                </a:solidFill>
                <a:latin typeface="Trebuchet MS"/>
                <a:cs typeface="Trebuchet MS"/>
              </a:rPr>
              <a:t>offer</a:t>
            </a:r>
            <a:r>
              <a:rPr sz="2400" spc="-50" dirty="0">
                <a:solidFill>
                  <a:srgbClr val="E4DEFA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E4DEFA"/>
                </a:solidFill>
                <a:latin typeface="Trebuchet MS"/>
                <a:cs typeface="Trebuchet MS"/>
              </a:rPr>
              <a:t>he</a:t>
            </a:r>
            <a:r>
              <a:rPr sz="2400" spc="-50" dirty="0">
                <a:solidFill>
                  <a:srgbClr val="E4DEFA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E4DEFA"/>
                </a:solidFill>
                <a:latin typeface="Trebuchet MS"/>
                <a:cs typeface="Trebuchet MS"/>
              </a:rPr>
              <a:t>can't</a:t>
            </a:r>
            <a:r>
              <a:rPr sz="2400" spc="-40" dirty="0">
                <a:solidFill>
                  <a:srgbClr val="E4DEFA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E4DEFA"/>
                </a:solidFill>
                <a:latin typeface="Trebuchet MS"/>
                <a:cs typeface="Trebuchet MS"/>
              </a:rPr>
              <a:t>refuse </a:t>
            </a:r>
            <a:r>
              <a:rPr sz="2400" spc="-20" dirty="0">
                <a:solidFill>
                  <a:srgbClr val="00AF50"/>
                </a:solidFill>
                <a:latin typeface="Trebuchet MS"/>
                <a:cs typeface="Trebuchet MS"/>
              </a:rPr>
              <a:t>Labels:</a:t>
            </a:r>
            <a:r>
              <a:rPr sz="2400" spc="-100" dirty="0">
                <a:solidFill>
                  <a:srgbClr val="00AF50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Threatening,</a:t>
            </a:r>
            <a:r>
              <a:rPr sz="2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rebuchet MS"/>
                <a:cs typeface="Trebuchet MS"/>
              </a:rPr>
              <a:t>Scheming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ts val="2320"/>
              </a:lnSpc>
            </a:pPr>
            <a:r>
              <a:rPr sz="2400" spc="105" dirty="0">
                <a:solidFill>
                  <a:srgbClr val="FFFFFF"/>
                </a:solidFill>
                <a:latin typeface="Trebuchet MS"/>
                <a:cs typeface="Trebuchet MS"/>
              </a:rPr>
              <a:t>##</a:t>
            </a:r>
            <a:endParaRPr sz="2400">
              <a:latin typeface="Trebuchet MS"/>
              <a:cs typeface="Trebuchet MS"/>
            </a:endParaRPr>
          </a:p>
          <a:p>
            <a:pPr marL="12700" marR="133350">
              <a:lnSpc>
                <a:spcPts val="2590"/>
              </a:lnSpc>
              <a:spcBef>
                <a:spcPts val="90"/>
              </a:spcBef>
            </a:pPr>
            <a:r>
              <a:rPr sz="2400" dirty="0">
                <a:solidFill>
                  <a:srgbClr val="FFC000"/>
                </a:solidFill>
                <a:latin typeface="Trebuchet MS"/>
                <a:cs typeface="Trebuchet MS"/>
              </a:rPr>
              <a:t>Label the</a:t>
            </a:r>
            <a:r>
              <a:rPr sz="2400" spc="-2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C000"/>
                </a:solidFill>
                <a:latin typeface="Trebuchet MS"/>
                <a:cs typeface="Trebuchet MS"/>
              </a:rPr>
              <a:t>following</a:t>
            </a:r>
            <a:r>
              <a:rPr sz="2400" spc="-4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C000"/>
                </a:solidFill>
                <a:latin typeface="Trebuchet MS"/>
                <a:cs typeface="Trebuchet MS"/>
              </a:rPr>
              <a:t>sentence</a:t>
            </a:r>
            <a:r>
              <a:rPr sz="2400" spc="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50" dirty="0">
                <a:solidFill>
                  <a:srgbClr val="FFC000"/>
                </a:solidFill>
                <a:latin typeface="Trebuchet MS"/>
                <a:cs typeface="Trebuchet MS"/>
              </a:rPr>
              <a:t>by</a:t>
            </a:r>
            <a:r>
              <a:rPr sz="2400" spc="-2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FFC000"/>
                </a:solidFill>
                <a:latin typeface="Trebuchet MS"/>
                <a:cs typeface="Trebuchet MS"/>
              </a:rPr>
              <a:t>sentiment</a:t>
            </a:r>
            <a:r>
              <a:rPr sz="2400" spc="-10" dirty="0">
                <a:solidFill>
                  <a:srgbClr val="D9D9D9"/>
                </a:solidFill>
                <a:latin typeface="Trebuchet MS"/>
                <a:cs typeface="Trebuchet MS"/>
              </a:rPr>
              <a:t>: </a:t>
            </a:r>
            <a:r>
              <a:rPr sz="2400" dirty="0">
                <a:solidFill>
                  <a:srgbClr val="E4DEFA"/>
                </a:solidFill>
                <a:latin typeface="Trebuchet MS"/>
                <a:cs typeface="Trebuchet MS"/>
              </a:rPr>
              <a:t>think</a:t>
            </a:r>
            <a:r>
              <a:rPr sz="2400" spc="-40" dirty="0">
                <a:solidFill>
                  <a:srgbClr val="E4DEFA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E4DEFA"/>
                </a:solidFill>
                <a:latin typeface="Trebuchet MS"/>
                <a:cs typeface="Trebuchet MS"/>
              </a:rPr>
              <a:t>before</a:t>
            </a:r>
            <a:r>
              <a:rPr sz="2400" spc="-35" dirty="0">
                <a:solidFill>
                  <a:srgbClr val="E4DEFA"/>
                </a:solidFill>
                <a:latin typeface="Trebuchet MS"/>
                <a:cs typeface="Trebuchet MS"/>
              </a:rPr>
              <a:t> </a:t>
            </a:r>
            <a:r>
              <a:rPr sz="2400" spc="60" dirty="0">
                <a:solidFill>
                  <a:srgbClr val="E4DEFA"/>
                </a:solidFill>
                <a:latin typeface="Trebuchet MS"/>
                <a:cs typeface="Trebuchet MS"/>
              </a:rPr>
              <a:t>you</a:t>
            </a:r>
            <a:r>
              <a:rPr sz="2400" spc="-60" dirty="0">
                <a:solidFill>
                  <a:srgbClr val="E4DEFA"/>
                </a:solidFill>
                <a:latin typeface="Trebuchet MS"/>
                <a:cs typeface="Trebuchet MS"/>
              </a:rPr>
              <a:t> </a:t>
            </a:r>
            <a:r>
              <a:rPr sz="2400" spc="-25" dirty="0">
                <a:solidFill>
                  <a:srgbClr val="E4DEFA"/>
                </a:solidFill>
                <a:latin typeface="Trebuchet MS"/>
                <a:cs typeface="Trebuchet MS"/>
              </a:rPr>
              <a:t>act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ts val="2700"/>
              </a:lnSpc>
            </a:pPr>
            <a:r>
              <a:rPr sz="3600" baseline="2314" dirty="0">
                <a:solidFill>
                  <a:srgbClr val="00AF50"/>
                </a:solidFill>
                <a:latin typeface="Trebuchet MS"/>
                <a:cs typeface="Trebuchet MS"/>
              </a:rPr>
              <a:t>Labels</a:t>
            </a:r>
            <a:r>
              <a:rPr sz="3600" baseline="2314" dirty="0">
                <a:solidFill>
                  <a:srgbClr val="00AF50"/>
                </a:solidFill>
                <a:latin typeface="Arial"/>
                <a:cs typeface="Arial"/>
              </a:rPr>
              <a:t>:</a:t>
            </a:r>
            <a:r>
              <a:rPr sz="3600" spc="-89" baseline="2314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Trebuchet MS"/>
                <a:cs typeface="Trebuchet MS"/>
              </a:rPr>
              <a:t>Cautionary,</a:t>
            </a:r>
            <a:r>
              <a:rPr sz="2400" b="1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Trebuchet MS"/>
                <a:cs typeface="Trebuchet MS"/>
              </a:rPr>
              <a:t>Adviseful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8664" y="4312920"/>
              <a:ext cx="723900" cy="7239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10800" y="4742688"/>
              <a:ext cx="809244" cy="8092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07852" y="4568952"/>
              <a:ext cx="397764" cy="3977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10443" y="3938015"/>
              <a:ext cx="769620" cy="7635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82400" y="3697223"/>
              <a:ext cx="466344" cy="4663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40923" y="5327903"/>
              <a:ext cx="714755" cy="7132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47590" y="4850765"/>
              <a:ext cx="1344409" cy="180385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96900" y="869950"/>
            <a:ext cx="61487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0" dirty="0">
                <a:solidFill>
                  <a:srgbClr val="F0F3F3"/>
                </a:solidFill>
              </a:rPr>
              <a:t>Prompt</a:t>
            </a:r>
            <a:r>
              <a:rPr spc="5" dirty="0">
                <a:solidFill>
                  <a:srgbClr val="F0F3F3"/>
                </a:solidFill>
              </a:rPr>
              <a:t> </a:t>
            </a:r>
            <a:r>
              <a:rPr dirty="0">
                <a:solidFill>
                  <a:srgbClr val="F0F3F3"/>
                </a:solidFill>
              </a:rPr>
              <a:t>engineering</a:t>
            </a:r>
            <a:r>
              <a:rPr spc="65" dirty="0">
                <a:solidFill>
                  <a:srgbClr val="F0F3F3"/>
                </a:solidFill>
              </a:rPr>
              <a:t> </a:t>
            </a:r>
            <a:r>
              <a:rPr spc="420" dirty="0">
                <a:solidFill>
                  <a:srgbClr val="F0F3F3"/>
                </a:solidFill>
              </a:rPr>
              <a:t>–</a:t>
            </a:r>
            <a:r>
              <a:rPr spc="20" dirty="0">
                <a:solidFill>
                  <a:srgbClr val="F0F3F3"/>
                </a:solidFill>
              </a:rPr>
              <a:t> </a:t>
            </a:r>
            <a:r>
              <a:rPr dirty="0">
                <a:solidFill>
                  <a:srgbClr val="F0F3F3"/>
                </a:solidFill>
              </a:rPr>
              <a:t>Zero-</a:t>
            </a:r>
            <a:r>
              <a:rPr spc="-20" dirty="0">
                <a:solidFill>
                  <a:srgbClr val="F0F3F3"/>
                </a:solidFill>
              </a:rPr>
              <a:t>shot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69365" y="4439157"/>
            <a:ext cx="10517505" cy="1056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35"/>
              </a:lnSpc>
              <a:spcBef>
                <a:spcPts val="100"/>
              </a:spcBef>
            </a:pPr>
            <a:r>
              <a:rPr sz="2400" dirty="0">
                <a:solidFill>
                  <a:srgbClr val="FFC000"/>
                </a:solidFill>
                <a:latin typeface="Trebuchet MS"/>
                <a:cs typeface="Trebuchet MS"/>
              </a:rPr>
              <a:t>Label</a:t>
            </a:r>
            <a:r>
              <a:rPr sz="2400" spc="-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C000"/>
                </a:solidFill>
                <a:latin typeface="Trebuchet MS"/>
                <a:cs typeface="Trebuchet MS"/>
              </a:rPr>
              <a:t>the</a:t>
            </a:r>
            <a:r>
              <a:rPr sz="2400" spc="-2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C000"/>
                </a:solidFill>
                <a:latin typeface="Trebuchet MS"/>
                <a:cs typeface="Trebuchet MS"/>
              </a:rPr>
              <a:t>following</a:t>
            </a:r>
            <a:r>
              <a:rPr sz="2400" spc="-4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C000"/>
                </a:solidFill>
                <a:latin typeface="Trebuchet MS"/>
                <a:cs typeface="Trebuchet MS"/>
              </a:rPr>
              <a:t>sentence</a:t>
            </a:r>
            <a:r>
              <a:rPr sz="2400" spc="-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spc="50" dirty="0">
                <a:solidFill>
                  <a:srgbClr val="FFC000"/>
                </a:solidFill>
                <a:latin typeface="Trebuchet MS"/>
                <a:cs typeface="Trebuchet MS"/>
              </a:rPr>
              <a:t>by</a:t>
            </a:r>
            <a:r>
              <a:rPr sz="2400" spc="-2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C000"/>
                </a:solidFill>
                <a:latin typeface="Trebuchet MS"/>
                <a:cs typeface="Trebuchet MS"/>
              </a:rPr>
              <a:t>sentiment</a:t>
            </a:r>
            <a:r>
              <a:rPr sz="2400" spc="-20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C000"/>
                </a:solidFill>
                <a:latin typeface="Trebuchet MS"/>
                <a:cs typeface="Trebuchet MS"/>
              </a:rPr>
              <a:t>with</a:t>
            </a:r>
            <a:r>
              <a:rPr sz="2400" spc="-1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C000"/>
                </a:solidFill>
                <a:latin typeface="Trebuchet MS"/>
                <a:cs typeface="Trebuchet MS"/>
              </a:rPr>
              <a:t>two</a:t>
            </a:r>
            <a:r>
              <a:rPr sz="2400" spc="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FFC000"/>
                </a:solidFill>
                <a:latin typeface="Trebuchet MS"/>
                <a:cs typeface="Trebuchet MS"/>
              </a:rPr>
              <a:t>Descriptive</a:t>
            </a:r>
            <a:r>
              <a:rPr sz="2400" b="1" spc="-25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FFC000"/>
                </a:solidFill>
                <a:latin typeface="Trebuchet MS"/>
                <a:cs typeface="Trebuchet MS"/>
              </a:rPr>
              <a:t>Adjectives: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ts val="2620"/>
              </a:lnSpc>
            </a:pPr>
            <a:r>
              <a:rPr sz="2400" dirty="0">
                <a:solidFill>
                  <a:srgbClr val="E4DEFA"/>
                </a:solidFill>
                <a:latin typeface="Trebuchet MS"/>
                <a:cs typeface="Trebuchet MS"/>
              </a:rPr>
              <a:t>think</a:t>
            </a:r>
            <a:r>
              <a:rPr sz="2400" spc="-45" dirty="0">
                <a:solidFill>
                  <a:srgbClr val="E4DEFA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E4DEFA"/>
                </a:solidFill>
                <a:latin typeface="Trebuchet MS"/>
                <a:cs typeface="Trebuchet MS"/>
              </a:rPr>
              <a:t>before</a:t>
            </a:r>
            <a:r>
              <a:rPr sz="2400" spc="-40" dirty="0">
                <a:solidFill>
                  <a:srgbClr val="E4DEFA"/>
                </a:solidFill>
                <a:latin typeface="Trebuchet MS"/>
                <a:cs typeface="Trebuchet MS"/>
              </a:rPr>
              <a:t> </a:t>
            </a:r>
            <a:r>
              <a:rPr sz="2400" spc="60" dirty="0">
                <a:solidFill>
                  <a:srgbClr val="E4DEFA"/>
                </a:solidFill>
                <a:latin typeface="Trebuchet MS"/>
                <a:cs typeface="Trebuchet MS"/>
              </a:rPr>
              <a:t>you</a:t>
            </a:r>
            <a:r>
              <a:rPr sz="2400" spc="-65" dirty="0">
                <a:solidFill>
                  <a:srgbClr val="E4DEFA"/>
                </a:solidFill>
                <a:latin typeface="Trebuchet MS"/>
                <a:cs typeface="Trebuchet MS"/>
              </a:rPr>
              <a:t> </a:t>
            </a:r>
            <a:r>
              <a:rPr sz="2400" spc="-25" dirty="0">
                <a:solidFill>
                  <a:srgbClr val="E4DEFA"/>
                </a:solidFill>
                <a:latin typeface="Trebuchet MS"/>
                <a:cs typeface="Trebuchet MS"/>
              </a:rPr>
              <a:t>act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ts val="2760"/>
              </a:lnSpc>
            </a:pPr>
            <a:r>
              <a:rPr sz="3600" spc="-15" baseline="1157" dirty="0">
                <a:solidFill>
                  <a:srgbClr val="00AF50"/>
                </a:solidFill>
                <a:latin typeface="Trebuchet MS"/>
                <a:cs typeface="Trebuchet MS"/>
              </a:rPr>
              <a:t>Descriptive</a:t>
            </a:r>
            <a:r>
              <a:rPr sz="3600" spc="-262" baseline="1157" dirty="0">
                <a:solidFill>
                  <a:srgbClr val="00AF50"/>
                </a:solidFill>
                <a:latin typeface="Trebuchet MS"/>
                <a:cs typeface="Trebuchet MS"/>
              </a:rPr>
              <a:t> </a:t>
            </a:r>
            <a:r>
              <a:rPr sz="3600" spc="-44" baseline="1157" dirty="0">
                <a:solidFill>
                  <a:srgbClr val="00AF50"/>
                </a:solidFill>
                <a:latin typeface="Trebuchet MS"/>
                <a:cs typeface="Trebuchet MS"/>
              </a:rPr>
              <a:t>Adjectives:</a:t>
            </a:r>
            <a:r>
              <a:rPr sz="3600" spc="52" baseline="1157" dirty="0">
                <a:solidFill>
                  <a:srgbClr val="00AF50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Trebuchet MS"/>
                <a:cs typeface="Trebuchet MS"/>
              </a:rPr>
              <a:t>cautious,</a:t>
            </a:r>
            <a:r>
              <a:rPr sz="2400" b="1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Trebuchet MS"/>
                <a:cs typeface="Trebuchet MS"/>
              </a:rPr>
              <a:t>thoughtful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039867" y="2775204"/>
            <a:ext cx="1428115" cy="1262380"/>
          </a:xfrm>
          <a:custGeom>
            <a:avLst/>
            <a:gdLst/>
            <a:ahLst/>
            <a:cxnLst/>
            <a:rect l="l" t="t" r="r" b="b"/>
            <a:pathLst>
              <a:path w="1428114" h="1262379">
                <a:moveTo>
                  <a:pt x="1070991" y="0"/>
                </a:moveTo>
                <a:lnTo>
                  <a:pt x="356997" y="0"/>
                </a:lnTo>
                <a:lnTo>
                  <a:pt x="356997" y="630936"/>
                </a:lnTo>
                <a:lnTo>
                  <a:pt x="0" y="630936"/>
                </a:lnTo>
                <a:lnTo>
                  <a:pt x="713994" y="1261872"/>
                </a:lnTo>
                <a:lnTo>
                  <a:pt x="1427988" y="630936"/>
                </a:lnTo>
                <a:lnTo>
                  <a:pt x="1070991" y="630936"/>
                </a:lnTo>
                <a:lnTo>
                  <a:pt x="10709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dirty="0"/>
              <a:t>Label the</a:t>
            </a:r>
            <a:r>
              <a:rPr spc="-20" dirty="0"/>
              <a:t> </a:t>
            </a:r>
            <a:r>
              <a:rPr dirty="0"/>
              <a:t>following</a:t>
            </a:r>
            <a:r>
              <a:rPr spc="-40" dirty="0"/>
              <a:t> </a:t>
            </a:r>
            <a:r>
              <a:rPr dirty="0"/>
              <a:t>sentence</a:t>
            </a:r>
            <a:r>
              <a:rPr spc="5" dirty="0"/>
              <a:t> </a:t>
            </a:r>
            <a:r>
              <a:rPr spc="50" dirty="0"/>
              <a:t>by</a:t>
            </a:r>
            <a:r>
              <a:rPr spc="-20" dirty="0"/>
              <a:t> </a:t>
            </a:r>
            <a:r>
              <a:rPr spc="-10" dirty="0"/>
              <a:t>sentiment: </a:t>
            </a:r>
            <a:r>
              <a:rPr dirty="0">
                <a:solidFill>
                  <a:srgbClr val="E4DEFA"/>
                </a:solidFill>
              </a:rPr>
              <a:t>think</a:t>
            </a:r>
            <a:r>
              <a:rPr spc="-45" dirty="0">
                <a:solidFill>
                  <a:srgbClr val="E4DEFA"/>
                </a:solidFill>
              </a:rPr>
              <a:t> </a:t>
            </a:r>
            <a:r>
              <a:rPr dirty="0">
                <a:solidFill>
                  <a:srgbClr val="E4DEFA"/>
                </a:solidFill>
              </a:rPr>
              <a:t>before</a:t>
            </a:r>
            <a:r>
              <a:rPr spc="-40" dirty="0">
                <a:solidFill>
                  <a:srgbClr val="E4DEFA"/>
                </a:solidFill>
              </a:rPr>
              <a:t> </a:t>
            </a:r>
            <a:r>
              <a:rPr spc="60" dirty="0">
                <a:solidFill>
                  <a:srgbClr val="E4DEFA"/>
                </a:solidFill>
              </a:rPr>
              <a:t>you</a:t>
            </a:r>
            <a:r>
              <a:rPr spc="-65" dirty="0">
                <a:solidFill>
                  <a:srgbClr val="E4DEFA"/>
                </a:solidFill>
              </a:rPr>
              <a:t> </a:t>
            </a:r>
            <a:r>
              <a:rPr spc="-25" dirty="0">
                <a:solidFill>
                  <a:srgbClr val="E4DEFA"/>
                </a:solidFill>
              </a:rPr>
              <a:t>act</a:t>
            </a:r>
          </a:p>
          <a:p>
            <a:pPr marL="12700">
              <a:lnSpc>
                <a:spcPts val="2610"/>
              </a:lnSpc>
            </a:pPr>
            <a:r>
              <a:rPr sz="3600" baseline="1157" dirty="0">
                <a:solidFill>
                  <a:srgbClr val="00AF50"/>
                </a:solidFill>
              </a:rPr>
              <a:t>Labels</a:t>
            </a:r>
            <a:r>
              <a:rPr sz="3600" baseline="1157" dirty="0">
                <a:solidFill>
                  <a:srgbClr val="00AF50"/>
                </a:solidFill>
                <a:latin typeface="Arial"/>
                <a:cs typeface="Arial"/>
              </a:rPr>
              <a:t>:</a:t>
            </a:r>
            <a:r>
              <a:rPr sz="3600" spc="-202" baseline="1157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Trebuchet MS"/>
                <a:cs typeface="Trebuchet MS"/>
              </a:rPr>
              <a:t>Positive</a:t>
            </a:r>
            <a:endParaRPr sz="2400">
              <a:latin typeface="Trebuchet MS"/>
              <a:cs typeface="Trebuchet MS"/>
            </a:endParaRPr>
          </a:p>
          <a:p>
            <a:pPr marL="4589780" marR="990600" indent="-6350" algn="r">
              <a:lnSpc>
                <a:spcPct val="100000"/>
              </a:lnSpc>
              <a:spcBef>
                <a:spcPts val="2010"/>
              </a:spcBef>
            </a:pPr>
            <a:r>
              <a:rPr sz="1800" spc="50" dirty="0">
                <a:solidFill>
                  <a:srgbClr val="151C2C"/>
                </a:solidFill>
              </a:rPr>
              <a:t>2nd </a:t>
            </a:r>
            <a:r>
              <a:rPr sz="1800" spc="-60" dirty="0">
                <a:solidFill>
                  <a:srgbClr val="151C2C"/>
                </a:solidFill>
              </a:rPr>
              <a:t>Try: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7398" y="172946"/>
            <a:ext cx="4661535" cy="474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950" i="1" spc="-95" dirty="0">
                <a:latin typeface="Trebuchet MS"/>
                <a:cs typeface="Trebuchet MS"/>
              </a:rPr>
              <a:t>(Typical)</a:t>
            </a:r>
            <a:r>
              <a:rPr sz="2950" i="1" spc="-175" dirty="0">
                <a:latin typeface="Trebuchet MS"/>
                <a:cs typeface="Trebuchet MS"/>
              </a:rPr>
              <a:t> </a:t>
            </a:r>
            <a:r>
              <a:rPr sz="2800" spc="95" dirty="0"/>
              <a:t>Prompt</a:t>
            </a:r>
            <a:r>
              <a:rPr sz="2800" spc="-105" dirty="0"/>
              <a:t> </a:t>
            </a:r>
            <a:r>
              <a:rPr sz="2800" spc="-10" dirty="0"/>
              <a:t>Structure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0500" y="2804160"/>
            <a:ext cx="2903220" cy="398145"/>
          </a:xfrm>
          <a:prstGeom prst="rect">
            <a:avLst/>
          </a:prstGeom>
          <a:solidFill>
            <a:srgbClr val="627474"/>
          </a:solidFill>
          <a:ln w="12191">
            <a:solidFill>
              <a:srgbClr val="585B5B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65"/>
              </a:spcBef>
            </a:pPr>
            <a:r>
              <a:rPr sz="1800" spc="-10" dirty="0">
                <a:latin typeface="Trebuchet MS"/>
                <a:cs typeface="Trebuchet MS"/>
              </a:rPr>
              <a:t>Context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0500" y="2221992"/>
            <a:ext cx="2903220" cy="398145"/>
          </a:xfrm>
          <a:prstGeom prst="rect">
            <a:avLst/>
          </a:prstGeom>
          <a:solidFill>
            <a:srgbClr val="D3DADA"/>
          </a:solidFill>
          <a:ln w="12191">
            <a:solidFill>
              <a:srgbClr val="585B5B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843280">
              <a:lnSpc>
                <a:spcPct val="100000"/>
              </a:lnSpc>
              <a:spcBef>
                <a:spcPts val="365"/>
              </a:spcBef>
            </a:pPr>
            <a:r>
              <a:rPr sz="1800" spc="-10" dirty="0">
                <a:latin typeface="Trebuchet MS"/>
                <a:cs typeface="Trebuchet MS"/>
              </a:rPr>
              <a:t>Instructions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0500" y="3342132"/>
            <a:ext cx="2903220" cy="398145"/>
          </a:xfrm>
          <a:prstGeom prst="rect">
            <a:avLst/>
          </a:prstGeom>
          <a:solidFill>
            <a:srgbClr val="313939"/>
          </a:solidFill>
          <a:ln w="12191">
            <a:solidFill>
              <a:srgbClr val="585B5B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911860">
              <a:lnSpc>
                <a:spcPct val="100000"/>
              </a:lnSpc>
              <a:spcBef>
                <a:spcPts val="370"/>
              </a:spcBef>
            </a:pP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User</a:t>
            </a:r>
            <a:r>
              <a:rPr sz="18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Input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0500" y="3877055"/>
            <a:ext cx="2903220" cy="398145"/>
          </a:xfrm>
          <a:prstGeom prst="rect">
            <a:avLst/>
          </a:prstGeom>
          <a:solidFill>
            <a:srgbClr val="131717"/>
          </a:solidFill>
          <a:ln w="12191">
            <a:solidFill>
              <a:srgbClr val="585B5B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586105">
              <a:lnSpc>
                <a:spcPct val="100000"/>
              </a:lnSpc>
              <a:spcBef>
                <a:spcPts val="365"/>
              </a:spcBef>
            </a:pP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Output</a:t>
            </a:r>
            <a:r>
              <a:rPr sz="1800" spc="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Indicator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083941" y="1272539"/>
            <a:ext cx="9001760" cy="3677920"/>
            <a:chOff x="3083941" y="1272539"/>
            <a:chExt cx="9001760" cy="367792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5284" y="1272539"/>
              <a:ext cx="8670035" cy="367741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083941" y="2410332"/>
              <a:ext cx="575310" cy="1677035"/>
            </a:xfrm>
            <a:custGeom>
              <a:avLst/>
              <a:gdLst/>
              <a:ahLst/>
              <a:cxnLst/>
              <a:rect l="l" t="t" r="r" b="b"/>
              <a:pathLst>
                <a:path w="575310" h="1677035">
                  <a:moveTo>
                    <a:pt x="555117" y="1606169"/>
                  </a:moveTo>
                  <a:lnTo>
                    <a:pt x="545515" y="1602613"/>
                  </a:lnTo>
                  <a:lnTo>
                    <a:pt x="475234" y="1576578"/>
                  </a:lnTo>
                  <a:lnTo>
                    <a:pt x="478332" y="1604645"/>
                  </a:lnTo>
                  <a:lnTo>
                    <a:pt x="4064" y="1656842"/>
                  </a:lnTo>
                  <a:lnTo>
                    <a:pt x="127" y="1661668"/>
                  </a:lnTo>
                  <a:lnTo>
                    <a:pt x="635" y="1667129"/>
                  </a:lnTo>
                  <a:lnTo>
                    <a:pt x="1270" y="1672590"/>
                  </a:lnTo>
                  <a:lnTo>
                    <a:pt x="6223" y="1676527"/>
                  </a:lnTo>
                  <a:lnTo>
                    <a:pt x="480504" y="1624330"/>
                  </a:lnTo>
                  <a:lnTo>
                    <a:pt x="483616" y="1652397"/>
                  </a:lnTo>
                  <a:lnTo>
                    <a:pt x="555117" y="1606169"/>
                  </a:lnTo>
                  <a:close/>
                </a:path>
                <a:path w="575310" h="1677035">
                  <a:moveTo>
                    <a:pt x="575056" y="1208532"/>
                  </a:moveTo>
                  <a:lnTo>
                    <a:pt x="504571" y="1160653"/>
                  </a:lnTo>
                  <a:lnTo>
                    <a:pt x="500811" y="1188542"/>
                  </a:lnTo>
                  <a:lnTo>
                    <a:pt x="6477" y="1121664"/>
                  </a:lnTo>
                  <a:lnTo>
                    <a:pt x="1397" y="1125486"/>
                  </a:lnTo>
                  <a:lnTo>
                    <a:pt x="762" y="1130935"/>
                  </a:lnTo>
                  <a:lnTo>
                    <a:pt x="0" y="1136269"/>
                  </a:lnTo>
                  <a:lnTo>
                    <a:pt x="3810" y="1141361"/>
                  </a:lnTo>
                  <a:lnTo>
                    <a:pt x="9271" y="1141984"/>
                  </a:lnTo>
                  <a:lnTo>
                    <a:pt x="498157" y="1208227"/>
                  </a:lnTo>
                  <a:lnTo>
                    <a:pt x="494411" y="1236091"/>
                  </a:lnTo>
                  <a:lnTo>
                    <a:pt x="568731" y="1210691"/>
                  </a:lnTo>
                  <a:lnTo>
                    <a:pt x="575056" y="1208532"/>
                  </a:lnTo>
                  <a:close/>
                </a:path>
                <a:path w="575310" h="1677035">
                  <a:moveTo>
                    <a:pt x="575056" y="660908"/>
                  </a:moveTo>
                  <a:lnTo>
                    <a:pt x="503936" y="613918"/>
                  </a:lnTo>
                  <a:lnTo>
                    <a:pt x="500557" y="641858"/>
                  </a:lnTo>
                  <a:lnTo>
                    <a:pt x="11684" y="582930"/>
                  </a:lnTo>
                  <a:lnTo>
                    <a:pt x="6350" y="582168"/>
                  </a:lnTo>
                  <a:lnTo>
                    <a:pt x="1397" y="586105"/>
                  </a:lnTo>
                  <a:lnTo>
                    <a:pt x="762" y="591566"/>
                  </a:lnTo>
                  <a:lnTo>
                    <a:pt x="0" y="596900"/>
                  </a:lnTo>
                  <a:lnTo>
                    <a:pt x="3937" y="601853"/>
                  </a:lnTo>
                  <a:lnTo>
                    <a:pt x="498170" y="661555"/>
                  </a:lnTo>
                  <a:lnTo>
                    <a:pt x="494792" y="689610"/>
                  </a:lnTo>
                  <a:lnTo>
                    <a:pt x="567232" y="663702"/>
                  </a:lnTo>
                  <a:lnTo>
                    <a:pt x="575056" y="660908"/>
                  </a:lnTo>
                  <a:close/>
                </a:path>
                <a:path w="575310" h="1677035">
                  <a:moveTo>
                    <a:pt x="575056" y="94615"/>
                  </a:moveTo>
                  <a:lnTo>
                    <a:pt x="505206" y="45720"/>
                  </a:lnTo>
                  <a:lnTo>
                    <a:pt x="501065" y="73558"/>
                  </a:lnTo>
                  <a:lnTo>
                    <a:pt x="6604" y="0"/>
                  </a:lnTo>
                  <a:lnTo>
                    <a:pt x="1524" y="3683"/>
                  </a:lnTo>
                  <a:lnTo>
                    <a:pt x="0" y="14478"/>
                  </a:lnTo>
                  <a:lnTo>
                    <a:pt x="3683" y="19558"/>
                  </a:lnTo>
                  <a:lnTo>
                    <a:pt x="498170" y="93129"/>
                  </a:lnTo>
                  <a:lnTo>
                    <a:pt x="494030" y="121031"/>
                  </a:lnTo>
                  <a:lnTo>
                    <a:pt x="571157" y="95885"/>
                  </a:lnTo>
                  <a:lnTo>
                    <a:pt x="575056" y="9461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66675">
              <a:lnSpc>
                <a:spcPct val="100000"/>
              </a:lnSpc>
              <a:spcBef>
                <a:spcPts val="75"/>
              </a:spcBef>
            </a:pPr>
            <a:r>
              <a:rPr spc="25" dirty="0"/>
              <a:t>18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F73A9C-A06A-7FD5-7B48-FF8A86EC4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17" y="6195757"/>
            <a:ext cx="825500" cy="5461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30923" y="1745005"/>
            <a:ext cx="5025390" cy="4094479"/>
            <a:chOff x="6630923" y="1745005"/>
            <a:chExt cx="5025390" cy="409447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30923" y="1745005"/>
              <a:ext cx="5025389" cy="409422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00087" y="1914143"/>
              <a:ext cx="4698491" cy="3767328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524255" y="1745005"/>
            <a:ext cx="5024120" cy="4094479"/>
            <a:chOff x="524255" y="1745005"/>
            <a:chExt cx="5024120" cy="4094479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255" y="1745005"/>
              <a:ext cx="5023866" cy="409422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3419" y="1914143"/>
              <a:ext cx="4696968" cy="376732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6709" rIns="0" bIns="0" rtlCol="0">
            <a:spAutoFit/>
          </a:bodyPr>
          <a:lstStyle/>
          <a:p>
            <a:pPr marL="2894330">
              <a:lnSpc>
                <a:spcPct val="100000"/>
              </a:lnSpc>
              <a:spcBef>
                <a:spcPts val="105"/>
              </a:spcBef>
            </a:pPr>
            <a:r>
              <a:rPr b="0" dirty="0">
                <a:latin typeface="Trebuchet MS"/>
                <a:cs typeface="Trebuchet MS"/>
              </a:rPr>
              <a:t>Your</a:t>
            </a:r>
            <a:r>
              <a:rPr b="0" spc="-170" dirty="0">
                <a:latin typeface="Trebuchet MS"/>
                <a:cs typeface="Trebuchet MS"/>
              </a:rPr>
              <a:t> </a:t>
            </a:r>
            <a:r>
              <a:rPr b="0" spc="-55" dirty="0">
                <a:latin typeface="Trebuchet MS"/>
                <a:cs typeface="Trebuchet MS"/>
              </a:rPr>
              <a:t>data</a:t>
            </a:r>
            <a:r>
              <a:rPr b="0" spc="-180" dirty="0">
                <a:latin typeface="Trebuchet MS"/>
                <a:cs typeface="Trebuchet MS"/>
              </a:rPr>
              <a:t> </a:t>
            </a:r>
            <a:r>
              <a:rPr b="0" spc="-65" dirty="0">
                <a:latin typeface="Trebuchet MS"/>
                <a:cs typeface="Trebuchet MS"/>
              </a:rPr>
              <a:t>is</a:t>
            </a:r>
            <a:r>
              <a:rPr b="0" spc="-170" dirty="0">
                <a:latin typeface="Trebuchet MS"/>
                <a:cs typeface="Trebuchet MS"/>
              </a:rPr>
              <a:t> </a:t>
            </a:r>
            <a:r>
              <a:rPr b="0" spc="-25" dirty="0">
                <a:latin typeface="Trebuchet MS"/>
                <a:cs typeface="Trebuchet MS"/>
              </a:rPr>
              <a:t>the</a:t>
            </a:r>
            <a:r>
              <a:rPr b="0" spc="-170" dirty="0">
                <a:latin typeface="Trebuchet MS"/>
                <a:cs typeface="Trebuchet MS"/>
              </a:rPr>
              <a:t> </a:t>
            </a:r>
            <a:r>
              <a:rPr spc="-10" dirty="0"/>
              <a:t>differentiator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299842" y="3944239"/>
            <a:ext cx="1483995" cy="60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2280"/>
              </a:lnSpc>
              <a:spcBef>
                <a:spcPts val="100"/>
              </a:spcBef>
            </a:pP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Generic</a:t>
            </a:r>
            <a:endParaRPr sz="2000">
              <a:latin typeface="Trebuchet MS"/>
              <a:cs typeface="Trebuchet MS"/>
            </a:endParaRPr>
          </a:p>
          <a:p>
            <a:pPr algn="ctr">
              <a:lnSpc>
                <a:spcPts val="2280"/>
              </a:lnSpc>
            </a:pPr>
            <a:r>
              <a:rPr sz="2000" spc="-35" dirty="0">
                <a:solidFill>
                  <a:srgbClr val="FFFFFF"/>
                </a:solidFill>
                <a:latin typeface="Trebuchet MS"/>
                <a:cs typeface="Trebuchet MS"/>
              </a:rPr>
              <a:t>generative</a:t>
            </a:r>
            <a:r>
              <a:rPr sz="20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31860" y="3944239"/>
            <a:ext cx="2304415" cy="88011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065" marR="5080" algn="ctr">
              <a:lnSpc>
                <a:spcPts val="2160"/>
              </a:lnSpc>
              <a:spcBef>
                <a:spcPts val="375"/>
              </a:spcBef>
            </a:pPr>
            <a:r>
              <a:rPr sz="2000" spc="-45" dirty="0">
                <a:solidFill>
                  <a:srgbClr val="FFFFFF"/>
                </a:solidFill>
                <a:latin typeface="Trebuchet MS"/>
                <a:cs typeface="Trebuchet MS"/>
              </a:rPr>
              <a:t>Generative</a:t>
            </a:r>
            <a:r>
              <a:rPr sz="20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sz="20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knows</a:t>
            </a:r>
            <a:r>
              <a:rPr sz="20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20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business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customers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23686" y="3357498"/>
            <a:ext cx="913130" cy="913130"/>
          </a:xfrm>
          <a:custGeom>
            <a:avLst/>
            <a:gdLst/>
            <a:ahLst/>
            <a:cxnLst/>
            <a:rect l="l" t="t" r="r" b="b"/>
            <a:pathLst>
              <a:path w="913129" h="913129">
                <a:moveTo>
                  <a:pt x="912748" y="456438"/>
                </a:moveTo>
                <a:lnTo>
                  <a:pt x="910392" y="503085"/>
                </a:lnTo>
                <a:lnTo>
                  <a:pt x="903476" y="548387"/>
                </a:lnTo>
                <a:lnTo>
                  <a:pt x="892230" y="592113"/>
                </a:lnTo>
                <a:lnTo>
                  <a:pt x="876883" y="634035"/>
                </a:lnTo>
                <a:lnTo>
                  <a:pt x="857665" y="673922"/>
                </a:lnTo>
                <a:lnTo>
                  <a:pt x="834806" y="711545"/>
                </a:lnTo>
                <a:lnTo>
                  <a:pt x="808535" y="746675"/>
                </a:lnTo>
                <a:lnTo>
                  <a:pt x="779081" y="779081"/>
                </a:lnTo>
                <a:lnTo>
                  <a:pt x="746675" y="808535"/>
                </a:lnTo>
                <a:lnTo>
                  <a:pt x="711545" y="834806"/>
                </a:lnTo>
                <a:lnTo>
                  <a:pt x="673922" y="857665"/>
                </a:lnTo>
                <a:lnTo>
                  <a:pt x="634035" y="876883"/>
                </a:lnTo>
                <a:lnTo>
                  <a:pt x="592113" y="892230"/>
                </a:lnTo>
                <a:lnTo>
                  <a:pt x="548387" y="903476"/>
                </a:lnTo>
                <a:lnTo>
                  <a:pt x="503085" y="910392"/>
                </a:lnTo>
                <a:lnTo>
                  <a:pt x="456438" y="912749"/>
                </a:lnTo>
                <a:lnTo>
                  <a:pt x="409768" y="910392"/>
                </a:lnTo>
                <a:lnTo>
                  <a:pt x="364446" y="903476"/>
                </a:lnTo>
                <a:lnTo>
                  <a:pt x="320703" y="892230"/>
                </a:lnTo>
                <a:lnTo>
                  <a:pt x="278766" y="876883"/>
                </a:lnTo>
                <a:lnTo>
                  <a:pt x="238867" y="857665"/>
                </a:lnTo>
                <a:lnTo>
                  <a:pt x="201234" y="834806"/>
                </a:lnTo>
                <a:lnTo>
                  <a:pt x="166096" y="808535"/>
                </a:lnTo>
                <a:lnTo>
                  <a:pt x="133683" y="779081"/>
                </a:lnTo>
                <a:lnTo>
                  <a:pt x="104224" y="746675"/>
                </a:lnTo>
                <a:lnTo>
                  <a:pt x="77949" y="711545"/>
                </a:lnTo>
                <a:lnTo>
                  <a:pt x="55087" y="673922"/>
                </a:lnTo>
                <a:lnTo>
                  <a:pt x="35867" y="634035"/>
                </a:lnTo>
                <a:lnTo>
                  <a:pt x="20519" y="592113"/>
                </a:lnTo>
                <a:lnTo>
                  <a:pt x="9272" y="548387"/>
                </a:lnTo>
                <a:lnTo>
                  <a:pt x="2356" y="503085"/>
                </a:lnTo>
                <a:lnTo>
                  <a:pt x="0" y="456438"/>
                </a:lnTo>
                <a:lnTo>
                  <a:pt x="2356" y="409768"/>
                </a:lnTo>
                <a:lnTo>
                  <a:pt x="9272" y="364446"/>
                </a:lnTo>
                <a:lnTo>
                  <a:pt x="20519" y="320703"/>
                </a:lnTo>
                <a:lnTo>
                  <a:pt x="35867" y="278766"/>
                </a:lnTo>
                <a:lnTo>
                  <a:pt x="55087" y="238867"/>
                </a:lnTo>
                <a:lnTo>
                  <a:pt x="77949" y="201234"/>
                </a:lnTo>
                <a:lnTo>
                  <a:pt x="104224" y="166096"/>
                </a:lnTo>
                <a:lnTo>
                  <a:pt x="133683" y="133683"/>
                </a:lnTo>
                <a:lnTo>
                  <a:pt x="166096" y="104224"/>
                </a:lnTo>
                <a:lnTo>
                  <a:pt x="201234" y="77949"/>
                </a:lnTo>
                <a:lnTo>
                  <a:pt x="238867" y="55087"/>
                </a:lnTo>
                <a:lnTo>
                  <a:pt x="278766" y="35867"/>
                </a:lnTo>
                <a:lnTo>
                  <a:pt x="320703" y="20519"/>
                </a:lnTo>
                <a:lnTo>
                  <a:pt x="364446" y="9272"/>
                </a:lnTo>
                <a:lnTo>
                  <a:pt x="409768" y="2356"/>
                </a:lnTo>
                <a:lnTo>
                  <a:pt x="456438" y="0"/>
                </a:lnTo>
                <a:lnTo>
                  <a:pt x="503085" y="2356"/>
                </a:lnTo>
                <a:lnTo>
                  <a:pt x="548387" y="9272"/>
                </a:lnTo>
                <a:lnTo>
                  <a:pt x="592113" y="20519"/>
                </a:lnTo>
                <a:lnTo>
                  <a:pt x="634035" y="35867"/>
                </a:lnTo>
                <a:lnTo>
                  <a:pt x="673922" y="55087"/>
                </a:lnTo>
                <a:lnTo>
                  <a:pt x="711545" y="77949"/>
                </a:lnTo>
                <a:lnTo>
                  <a:pt x="746675" y="104224"/>
                </a:lnTo>
                <a:lnTo>
                  <a:pt x="779081" y="133683"/>
                </a:lnTo>
                <a:lnTo>
                  <a:pt x="808535" y="166096"/>
                </a:lnTo>
                <a:lnTo>
                  <a:pt x="834806" y="201234"/>
                </a:lnTo>
                <a:lnTo>
                  <a:pt x="857665" y="238867"/>
                </a:lnTo>
                <a:lnTo>
                  <a:pt x="876883" y="278766"/>
                </a:lnTo>
                <a:lnTo>
                  <a:pt x="892230" y="320703"/>
                </a:lnTo>
                <a:lnTo>
                  <a:pt x="903476" y="364446"/>
                </a:lnTo>
                <a:lnTo>
                  <a:pt x="910392" y="409768"/>
                </a:lnTo>
                <a:lnTo>
                  <a:pt x="912748" y="456438"/>
                </a:lnTo>
                <a:close/>
              </a:path>
              <a:path w="913129" h="913129">
                <a:moveTo>
                  <a:pt x="511937" y="666495"/>
                </a:moveTo>
                <a:lnTo>
                  <a:pt x="710057" y="455675"/>
                </a:lnTo>
                <a:lnTo>
                  <a:pt x="187451" y="455675"/>
                </a:lnTo>
              </a:path>
              <a:path w="913129" h="913129">
                <a:moveTo>
                  <a:pt x="512063" y="263651"/>
                </a:moveTo>
                <a:lnTo>
                  <a:pt x="710818" y="455675"/>
                </a:lnTo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2543555" y="2491739"/>
            <a:ext cx="996950" cy="996950"/>
            <a:chOff x="2543555" y="2491739"/>
            <a:chExt cx="996950" cy="996950"/>
          </a:xfrm>
        </p:grpSpPr>
        <p:sp>
          <p:nvSpPr>
            <p:cNvPr id="13" name="object 13"/>
            <p:cNvSpPr/>
            <p:nvPr/>
          </p:nvSpPr>
          <p:spPr>
            <a:xfrm>
              <a:off x="2553461" y="2501645"/>
              <a:ext cx="977265" cy="977265"/>
            </a:xfrm>
            <a:custGeom>
              <a:avLst/>
              <a:gdLst/>
              <a:ahLst/>
              <a:cxnLst/>
              <a:rect l="l" t="t" r="r" b="b"/>
              <a:pathLst>
                <a:path w="977264" h="977264">
                  <a:moveTo>
                    <a:pt x="0" y="601979"/>
                  </a:moveTo>
                  <a:lnTo>
                    <a:pt x="0" y="493775"/>
                  </a:lnTo>
                  <a:lnTo>
                    <a:pt x="0" y="385571"/>
                  </a:lnTo>
                  <a:lnTo>
                    <a:pt x="0" y="601979"/>
                  </a:lnTo>
                  <a:close/>
                </a:path>
                <a:path w="977264" h="977264">
                  <a:moveTo>
                    <a:pt x="243839" y="493775"/>
                  </a:moveTo>
                  <a:lnTo>
                    <a:pt x="243839" y="366902"/>
                  </a:lnTo>
                  <a:lnTo>
                    <a:pt x="367283" y="306069"/>
                  </a:lnTo>
                  <a:lnTo>
                    <a:pt x="367283" y="184403"/>
                  </a:lnTo>
                </a:path>
                <a:path w="977264" h="977264">
                  <a:moveTo>
                    <a:pt x="243839" y="367283"/>
                  </a:moveTo>
                  <a:lnTo>
                    <a:pt x="121919" y="306324"/>
                  </a:lnTo>
                </a:path>
                <a:path w="977264" h="977264">
                  <a:moveTo>
                    <a:pt x="243839" y="224027"/>
                  </a:moveTo>
                  <a:lnTo>
                    <a:pt x="243839" y="74675"/>
                  </a:lnTo>
                </a:path>
                <a:path w="977264" h="977264">
                  <a:moveTo>
                    <a:pt x="0" y="495300"/>
                  </a:moveTo>
                  <a:lnTo>
                    <a:pt x="117348" y="426719"/>
                  </a:lnTo>
                </a:path>
                <a:path w="977264" h="977264">
                  <a:moveTo>
                    <a:pt x="121919" y="691895"/>
                  </a:moveTo>
                  <a:lnTo>
                    <a:pt x="243839" y="611124"/>
                  </a:lnTo>
                </a:path>
                <a:path w="977264" h="977264">
                  <a:moveTo>
                    <a:pt x="234695" y="911351"/>
                  </a:moveTo>
                  <a:lnTo>
                    <a:pt x="352044" y="841248"/>
                  </a:lnTo>
                </a:path>
                <a:path w="977264" h="977264">
                  <a:moveTo>
                    <a:pt x="224027" y="752855"/>
                  </a:moveTo>
                  <a:lnTo>
                    <a:pt x="489204" y="611124"/>
                  </a:lnTo>
                </a:path>
                <a:path w="977264" h="977264">
                  <a:moveTo>
                    <a:pt x="121919" y="569976"/>
                  </a:moveTo>
                  <a:lnTo>
                    <a:pt x="243839" y="489203"/>
                  </a:lnTo>
                </a:path>
                <a:path w="977264" h="977264">
                  <a:moveTo>
                    <a:pt x="489204" y="81406"/>
                  </a:moveTo>
                  <a:lnTo>
                    <a:pt x="366902" y="0"/>
                  </a:lnTo>
                  <a:lnTo>
                    <a:pt x="122300" y="142366"/>
                  </a:lnTo>
                  <a:lnTo>
                    <a:pt x="122300" y="304164"/>
                  </a:lnTo>
                  <a:lnTo>
                    <a:pt x="0" y="366267"/>
                  </a:lnTo>
                  <a:lnTo>
                    <a:pt x="0" y="493775"/>
                  </a:lnTo>
                  <a:lnTo>
                    <a:pt x="0" y="610615"/>
                  </a:lnTo>
                  <a:lnTo>
                    <a:pt x="122300" y="692023"/>
                  </a:lnTo>
                  <a:lnTo>
                    <a:pt x="122300" y="834516"/>
                  </a:lnTo>
                  <a:lnTo>
                    <a:pt x="366902" y="976883"/>
                  </a:lnTo>
                  <a:lnTo>
                    <a:pt x="489204" y="911478"/>
                  </a:lnTo>
                  <a:lnTo>
                    <a:pt x="489204" y="488441"/>
                  </a:lnTo>
                  <a:lnTo>
                    <a:pt x="366902" y="427354"/>
                  </a:lnTo>
                </a:path>
                <a:path w="977264" h="977264">
                  <a:moveTo>
                    <a:pt x="367283" y="672083"/>
                  </a:moveTo>
                  <a:lnTo>
                    <a:pt x="367283" y="570483"/>
                  </a:lnTo>
                  <a:lnTo>
                    <a:pt x="243839" y="489203"/>
                  </a:lnTo>
                </a:path>
                <a:path w="977264" h="977264">
                  <a:moveTo>
                    <a:pt x="976884" y="385571"/>
                  </a:moveTo>
                  <a:lnTo>
                    <a:pt x="976884" y="493775"/>
                  </a:lnTo>
                  <a:lnTo>
                    <a:pt x="976884" y="601979"/>
                  </a:lnTo>
                  <a:lnTo>
                    <a:pt x="976884" y="385571"/>
                  </a:lnTo>
                  <a:close/>
                </a:path>
                <a:path w="977264" h="977264">
                  <a:moveTo>
                    <a:pt x="854963" y="550163"/>
                  </a:moveTo>
                  <a:lnTo>
                    <a:pt x="976884" y="611124"/>
                  </a:lnTo>
                </a:path>
                <a:path w="977264" h="977264">
                  <a:moveTo>
                    <a:pt x="854963" y="224027"/>
                  </a:moveTo>
                  <a:lnTo>
                    <a:pt x="774191" y="224027"/>
                  </a:lnTo>
                </a:path>
                <a:path w="977264" h="977264">
                  <a:moveTo>
                    <a:pt x="489204" y="774191"/>
                  </a:moveTo>
                  <a:lnTo>
                    <a:pt x="611124" y="774191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164586" y="2686049"/>
              <a:ext cx="163195" cy="631190"/>
            </a:xfrm>
            <a:custGeom>
              <a:avLst/>
              <a:gdLst/>
              <a:ahLst/>
              <a:cxnLst/>
              <a:rect l="l" t="t" r="r" b="b"/>
              <a:pathLst>
                <a:path w="163195" h="631189">
                  <a:moveTo>
                    <a:pt x="163067" y="40386"/>
                  </a:moveTo>
                  <a:lnTo>
                    <a:pt x="159835" y="56126"/>
                  </a:lnTo>
                  <a:lnTo>
                    <a:pt x="151018" y="68961"/>
                  </a:lnTo>
                  <a:lnTo>
                    <a:pt x="137939" y="77604"/>
                  </a:lnTo>
                  <a:lnTo>
                    <a:pt x="121919" y="80772"/>
                  </a:lnTo>
                  <a:lnTo>
                    <a:pt x="105900" y="77604"/>
                  </a:lnTo>
                  <a:lnTo>
                    <a:pt x="92821" y="68961"/>
                  </a:lnTo>
                  <a:lnTo>
                    <a:pt x="84004" y="56126"/>
                  </a:lnTo>
                  <a:lnTo>
                    <a:pt x="80771" y="40386"/>
                  </a:lnTo>
                  <a:lnTo>
                    <a:pt x="84004" y="24645"/>
                  </a:lnTo>
                  <a:lnTo>
                    <a:pt x="92821" y="11811"/>
                  </a:lnTo>
                  <a:lnTo>
                    <a:pt x="105900" y="3167"/>
                  </a:lnTo>
                  <a:lnTo>
                    <a:pt x="121919" y="0"/>
                  </a:lnTo>
                  <a:lnTo>
                    <a:pt x="137939" y="3167"/>
                  </a:lnTo>
                  <a:lnTo>
                    <a:pt x="151018" y="11811"/>
                  </a:lnTo>
                  <a:lnTo>
                    <a:pt x="159835" y="24645"/>
                  </a:lnTo>
                  <a:lnTo>
                    <a:pt x="163067" y="40386"/>
                  </a:lnTo>
                  <a:close/>
                </a:path>
                <a:path w="163195" h="631189">
                  <a:moveTo>
                    <a:pt x="80771" y="589788"/>
                  </a:moveTo>
                  <a:lnTo>
                    <a:pt x="77604" y="605807"/>
                  </a:lnTo>
                  <a:lnTo>
                    <a:pt x="68961" y="618886"/>
                  </a:lnTo>
                  <a:lnTo>
                    <a:pt x="56126" y="627703"/>
                  </a:lnTo>
                  <a:lnTo>
                    <a:pt x="40386" y="630936"/>
                  </a:lnTo>
                  <a:lnTo>
                    <a:pt x="24645" y="627703"/>
                  </a:lnTo>
                  <a:lnTo>
                    <a:pt x="11811" y="618886"/>
                  </a:lnTo>
                  <a:lnTo>
                    <a:pt x="3167" y="605807"/>
                  </a:lnTo>
                  <a:lnTo>
                    <a:pt x="0" y="589788"/>
                  </a:lnTo>
                  <a:lnTo>
                    <a:pt x="3167" y="573768"/>
                  </a:lnTo>
                  <a:lnTo>
                    <a:pt x="11810" y="560689"/>
                  </a:lnTo>
                  <a:lnTo>
                    <a:pt x="24645" y="551872"/>
                  </a:lnTo>
                  <a:lnTo>
                    <a:pt x="40386" y="548639"/>
                  </a:lnTo>
                  <a:lnTo>
                    <a:pt x="56126" y="551872"/>
                  </a:lnTo>
                  <a:lnTo>
                    <a:pt x="68960" y="560689"/>
                  </a:lnTo>
                  <a:lnTo>
                    <a:pt x="77604" y="573768"/>
                  </a:lnTo>
                  <a:lnTo>
                    <a:pt x="80771" y="589788"/>
                  </a:lnTo>
                  <a:close/>
                </a:path>
              </a:pathLst>
            </a:custGeom>
            <a:ln w="19812">
              <a:solidFill>
                <a:srgbClr val="9FFC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42665" y="2501645"/>
              <a:ext cx="487680" cy="977265"/>
            </a:xfrm>
            <a:custGeom>
              <a:avLst/>
              <a:gdLst/>
              <a:ahLst/>
              <a:cxnLst/>
              <a:rect l="l" t="t" r="r" b="b"/>
              <a:pathLst>
                <a:path w="487679" h="977264">
                  <a:moveTo>
                    <a:pt x="121919" y="407034"/>
                  </a:moveTo>
                  <a:lnTo>
                    <a:pt x="0" y="325627"/>
                  </a:lnTo>
                  <a:lnTo>
                    <a:pt x="0" y="81406"/>
                  </a:lnTo>
                  <a:lnTo>
                    <a:pt x="121919" y="0"/>
                  </a:lnTo>
                  <a:lnTo>
                    <a:pt x="365759" y="145923"/>
                  </a:lnTo>
                  <a:lnTo>
                    <a:pt x="365886" y="304291"/>
                  </a:lnTo>
                  <a:lnTo>
                    <a:pt x="487680" y="373506"/>
                  </a:lnTo>
                  <a:lnTo>
                    <a:pt x="487680" y="493775"/>
                  </a:lnTo>
                  <a:lnTo>
                    <a:pt x="487680" y="610615"/>
                  </a:lnTo>
                  <a:lnTo>
                    <a:pt x="365759" y="692023"/>
                  </a:lnTo>
                  <a:lnTo>
                    <a:pt x="365759" y="834516"/>
                  </a:lnTo>
                  <a:lnTo>
                    <a:pt x="121919" y="976883"/>
                  </a:lnTo>
                  <a:lnTo>
                    <a:pt x="0" y="915796"/>
                  </a:lnTo>
                  <a:lnTo>
                    <a:pt x="0" y="494918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17747" y="2980943"/>
              <a:ext cx="100583" cy="10058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4679" y="2878835"/>
              <a:ext cx="100583" cy="102107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8435444" y="2488692"/>
            <a:ext cx="1431290" cy="1163320"/>
            <a:chOff x="8435444" y="2488692"/>
            <a:chExt cx="1431290" cy="1163320"/>
          </a:xfrm>
        </p:grpSpPr>
        <p:sp>
          <p:nvSpPr>
            <p:cNvPr id="19" name="object 19"/>
            <p:cNvSpPr/>
            <p:nvPr/>
          </p:nvSpPr>
          <p:spPr>
            <a:xfrm>
              <a:off x="9364217" y="3150870"/>
              <a:ext cx="492759" cy="490855"/>
            </a:xfrm>
            <a:custGeom>
              <a:avLst/>
              <a:gdLst/>
              <a:ahLst/>
              <a:cxnLst/>
              <a:rect l="l" t="t" r="r" b="b"/>
              <a:pathLst>
                <a:path w="492759" h="490854">
                  <a:moveTo>
                    <a:pt x="123443" y="248412"/>
                  </a:moveTo>
                  <a:lnTo>
                    <a:pt x="123443" y="184657"/>
                  </a:lnTo>
                  <a:lnTo>
                    <a:pt x="184403" y="154050"/>
                  </a:lnTo>
                  <a:lnTo>
                    <a:pt x="184403" y="92963"/>
                  </a:lnTo>
                </a:path>
                <a:path w="492759" h="490854">
                  <a:moveTo>
                    <a:pt x="123443" y="184403"/>
                  </a:moveTo>
                  <a:lnTo>
                    <a:pt x="62483" y="153924"/>
                  </a:lnTo>
                </a:path>
                <a:path w="492759" h="490854">
                  <a:moveTo>
                    <a:pt x="123443" y="112775"/>
                  </a:moveTo>
                  <a:lnTo>
                    <a:pt x="123443" y="38100"/>
                  </a:lnTo>
                </a:path>
                <a:path w="492759" h="490854">
                  <a:moveTo>
                    <a:pt x="0" y="248412"/>
                  </a:moveTo>
                  <a:lnTo>
                    <a:pt x="59435" y="214883"/>
                  </a:lnTo>
                </a:path>
                <a:path w="492759" h="490854">
                  <a:moveTo>
                    <a:pt x="62483" y="347471"/>
                  </a:moveTo>
                  <a:lnTo>
                    <a:pt x="123443" y="306324"/>
                  </a:lnTo>
                </a:path>
                <a:path w="492759" h="490854">
                  <a:moveTo>
                    <a:pt x="117348" y="457199"/>
                  </a:moveTo>
                  <a:lnTo>
                    <a:pt x="176783" y="422147"/>
                  </a:lnTo>
                </a:path>
                <a:path w="492759" h="490854">
                  <a:moveTo>
                    <a:pt x="112775" y="377951"/>
                  </a:moveTo>
                  <a:lnTo>
                    <a:pt x="245363" y="306324"/>
                  </a:lnTo>
                </a:path>
                <a:path w="492759" h="490854">
                  <a:moveTo>
                    <a:pt x="62483" y="286512"/>
                  </a:moveTo>
                  <a:lnTo>
                    <a:pt x="123443" y="245363"/>
                  </a:lnTo>
                </a:path>
                <a:path w="492759" h="490854">
                  <a:moveTo>
                    <a:pt x="245363" y="40893"/>
                  </a:moveTo>
                  <a:lnTo>
                    <a:pt x="184023" y="0"/>
                  </a:lnTo>
                  <a:lnTo>
                    <a:pt x="61340" y="71627"/>
                  </a:lnTo>
                  <a:lnTo>
                    <a:pt x="61340" y="152780"/>
                  </a:lnTo>
                  <a:lnTo>
                    <a:pt x="0" y="184022"/>
                  </a:lnTo>
                  <a:lnTo>
                    <a:pt x="0" y="248030"/>
                  </a:lnTo>
                  <a:lnTo>
                    <a:pt x="0" y="306704"/>
                  </a:lnTo>
                  <a:lnTo>
                    <a:pt x="61340" y="347599"/>
                  </a:lnTo>
                  <a:lnTo>
                    <a:pt x="61340" y="419226"/>
                  </a:lnTo>
                  <a:lnTo>
                    <a:pt x="184023" y="490727"/>
                  </a:lnTo>
                  <a:lnTo>
                    <a:pt x="245363" y="457961"/>
                  </a:lnTo>
                  <a:lnTo>
                    <a:pt x="245363" y="245363"/>
                  </a:lnTo>
                  <a:lnTo>
                    <a:pt x="184023" y="214756"/>
                  </a:lnTo>
                </a:path>
                <a:path w="492759" h="490854">
                  <a:moveTo>
                    <a:pt x="184403" y="336803"/>
                  </a:moveTo>
                  <a:lnTo>
                    <a:pt x="184403" y="286003"/>
                  </a:lnTo>
                  <a:lnTo>
                    <a:pt x="123443" y="245363"/>
                  </a:lnTo>
                </a:path>
                <a:path w="492759" h="490854">
                  <a:moveTo>
                    <a:pt x="492251" y="193547"/>
                  </a:moveTo>
                  <a:lnTo>
                    <a:pt x="490727" y="248412"/>
                  </a:lnTo>
                  <a:lnTo>
                    <a:pt x="492251" y="303275"/>
                  </a:lnTo>
                  <a:lnTo>
                    <a:pt x="492251" y="193547"/>
                  </a:lnTo>
                  <a:close/>
                </a:path>
                <a:path w="492759" h="490854">
                  <a:moveTo>
                    <a:pt x="429767" y="275843"/>
                  </a:moveTo>
                  <a:lnTo>
                    <a:pt x="490727" y="306324"/>
                  </a:lnTo>
                </a:path>
                <a:path w="492759" h="490854">
                  <a:moveTo>
                    <a:pt x="429767" y="112775"/>
                  </a:moveTo>
                  <a:lnTo>
                    <a:pt x="388620" y="112775"/>
                  </a:lnTo>
                </a:path>
                <a:path w="492759" h="490854">
                  <a:moveTo>
                    <a:pt x="245363" y="388619"/>
                  </a:moveTo>
                  <a:lnTo>
                    <a:pt x="306324" y="388619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670541" y="3243834"/>
              <a:ext cx="123825" cy="315595"/>
            </a:xfrm>
            <a:custGeom>
              <a:avLst/>
              <a:gdLst/>
              <a:ahLst/>
              <a:cxnLst/>
              <a:rect l="l" t="t" r="r" b="b"/>
              <a:pathLst>
                <a:path w="123825" h="315595">
                  <a:moveTo>
                    <a:pt x="82296" y="19812"/>
                  </a:moveTo>
                  <a:lnTo>
                    <a:pt x="80670" y="27515"/>
                  </a:lnTo>
                  <a:lnTo>
                    <a:pt x="76247" y="33813"/>
                  </a:lnTo>
                  <a:lnTo>
                    <a:pt x="69705" y="38064"/>
                  </a:lnTo>
                  <a:lnTo>
                    <a:pt x="61722" y="39624"/>
                  </a:lnTo>
                  <a:lnTo>
                    <a:pt x="53738" y="38064"/>
                  </a:lnTo>
                  <a:lnTo>
                    <a:pt x="47196" y="33813"/>
                  </a:lnTo>
                  <a:lnTo>
                    <a:pt x="42773" y="27515"/>
                  </a:lnTo>
                  <a:lnTo>
                    <a:pt x="41148" y="19812"/>
                  </a:lnTo>
                  <a:lnTo>
                    <a:pt x="42773" y="12108"/>
                  </a:lnTo>
                  <a:lnTo>
                    <a:pt x="47196" y="5810"/>
                  </a:lnTo>
                  <a:lnTo>
                    <a:pt x="53738" y="1559"/>
                  </a:lnTo>
                  <a:lnTo>
                    <a:pt x="61722" y="0"/>
                  </a:lnTo>
                  <a:lnTo>
                    <a:pt x="69705" y="1559"/>
                  </a:lnTo>
                  <a:lnTo>
                    <a:pt x="76247" y="5810"/>
                  </a:lnTo>
                  <a:lnTo>
                    <a:pt x="80670" y="12108"/>
                  </a:lnTo>
                  <a:lnTo>
                    <a:pt x="82296" y="19812"/>
                  </a:lnTo>
                  <a:close/>
                </a:path>
                <a:path w="123825" h="315595">
                  <a:moveTo>
                    <a:pt x="123443" y="172974"/>
                  </a:moveTo>
                  <a:lnTo>
                    <a:pt x="121818" y="180957"/>
                  </a:lnTo>
                  <a:lnTo>
                    <a:pt x="117395" y="187499"/>
                  </a:lnTo>
                  <a:lnTo>
                    <a:pt x="110853" y="191922"/>
                  </a:lnTo>
                  <a:lnTo>
                    <a:pt x="102869" y="193548"/>
                  </a:lnTo>
                  <a:lnTo>
                    <a:pt x="94886" y="191922"/>
                  </a:lnTo>
                  <a:lnTo>
                    <a:pt x="88344" y="187499"/>
                  </a:lnTo>
                  <a:lnTo>
                    <a:pt x="83921" y="180957"/>
                  </a:lnTo>
                  <a:lnTo>
                    <a:pt x="82296" y="172974"/>
                  </a:lnTo>
                  <a:lnTo>
                    <a:pt x="83921" y="164990"/>
                  </a:lnTo>
                  <a:lnTo>
                    <a:pt x="88344" y="158448"/>
                  </a:lnTo>
                  <a:lnTo>
                    <a:pt x="94886" y="154025"/>
                  </a:lnTo>
                  <a:lnTo>
                    <a:pt x="102869" y="152400"/>
                  </a:lnTo>
                  <a:lnTo>
                    <a:pt x="110853" y="154025"/>
                  </a:lnTo>
                  <a:lnTo>
                    <a:pt x="117395" y="158448"/>
                  </a:lnTo>
                  <a:lnTo>
                    <a:pt x="121818" y="164990"/>
                  </a:lnTo>
                  <a:lnTo>
                    <a:pt x="123443" y="172974"/>
                  </a:lnTo>
                  <a:close/>
                </a:path>
                <a:path w="123825" h="315595">
                  <a:moveTo>
                    <a:pt x="41148" y="295655"/>
                  </a:moveTo>
                  <a:lnTo>
                    <a:pt x="39522" y="303359"/>
                  </a:lnTo>
                  <a:lnTo>
                    <a:pt x="35099" y="309657"/>
                  </a:lnTo>
                  <a:lnTo>
                    <a:pt x="28557" y="313908"/>
                  </a:lnTo>
                  <a:lnTo>
                    <a:pt x="20574" y="315467"/>
                  </a:lnTo>
                  <a:lnTo>
                    <a:pt x="12590" y="313908"/>
                  </a:lnTo>
                  <a:lnTo>
                    <a:pt x="6048" y="309657"/>
                  </a:lnTo>
                  <a:lnTo>
                    <a:pt x="1625" y="303359"/>
                  </a:lnTo>
                  <a:lnTo>
                    <a:pt x="0" y="295655"/>
                  </a:lnTo>
                  <a:lnTo>
                    <a:pt x="1625" y="287952"/>
                  </a:lnTo>
                  <a:lnTo>
                    <a:pt x="6048" y="281654"/>
                  </a:lnTo>
                  <a:lnTo>
                    <a:pt x="12590" y="277403"/>
                  </a:lnTo>
                  <a:lnTo>
                    <a:pt x="20574" y="275843"/>
                  </a:lnTo>
                  <a:lnTo>
                    <a:pt x="28557" y="277403"/>
                  </a:lnTo>
                  <a:lnTo>
                    <a:pt x="35099" y="281654"/>
                  </a:lnTo>
                  <a:lnTo>
                    <a:pt x="39522" y="287952"/>
                  </a:lnTo>
                  <a:lnTo>
                    <a:pt x="41148" y="295655"/>
                  </a:lnTo>
                  <a:close/>
                </a:path>
              </a:pathLst>
            </a:custGeom>
            <a:ln w="19812">
              <a:solidFill>
                <a:srgbClr val="9FFC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609581" y="3150870"/>
              <a:ext cx="245745" cy="490855"/>
            </a:xfrm>
            <a:custGeom>
              <a:avLst/>
              <a:gdLst/>
              <a:ahLst/>
              <a:cxnLst/>
              <a:rect l="l" t="t" r="r" b="b"/>
              <a:pathLst>
                <a:path w="245745" h="490854">
                  <a:moveTo>
                    <a:pt x="61341" y="204469"/>
                  </a:moveTo>
                  <a:lnTo>
                    <a:pt x="0" y="163575"/>
                  </a:lnTo>
                  <a:lnTo>
                    <a:pt x="0" y="40893"/>
                  </a:lnTo>
                  <a:lnTo>
                    <a:pt x="61341" y="0"/>
                  </a:lnTo>
                  <a:lnTo>
                    <a:pt x="184023" y="73278"/>
                  </a:lnTo>
                  <a:lnTo>
                    <a:pt x="184023" y="152780"/>
                  </a:lnTo>
                  <a:lnTo>
                    <a:pt x="245237" y="187705"/>
                  </a:lnTo>
                  <a:lnTo>
                    <a:pt x="245237" y="248030"/>
                  </a:lnTo>
                  <a:lnTo>
                    <a:pt x="245364" y="306704"/>
                  </a:lnTo>
                  <a:lnTo>
                    <a:pt x="184023" y="347599"/>
                  </a:lnTo>
                  <a:lnTo>
                    <a:pt x="184023" y="419226"/>
                  </a:lnTo>
                  <a:lnTo>
                    <a:pt x="61341" y="490727"/>
                  </a:lnTo>
                  <a:lnTo>
                    <a:pt x="0" y="460120"/>
                  </a:lnTo>
                  <a:lnTo>
                    <a:pt x="0" y="248665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70541" y="3345942"/>
              <a:ext cx="41275" cy="40005"/>
            </a:xfrm>
            <a:custGeom>
              <a:avLst/>
              <a:gdLst/>
              <a:ahLst/>
              <a:cxnLst/>
              <a:rect l="l" t="t" r="r" b="b"/>
              <a:pathLst>
                <a:path w="41275" h="40004">
                  <a:moveTo>
                    <a:pt x="41148" y="19812"/>
                  </a:moveTo>
                  <a:lnTo>
                    <a:pt x="39522" y="27515"/>
                  </a:lnTo>
                  <a:lnTo>
                    <a:pt x="35099" y="33813"/>
                  </a:lnTo>
                  <a:lnTo>
                    <a:pt x="28557" y="38064"/>
                  </a:lnTo>
                  <a:lnTo>
                    <a:pt x="20574" y="39624"/>
                  </a:lnTo>
                  <a:lnTo>
                    <a:pt x="12590" y="38064"/>
                  </a:lnTo>
                  <a:lnTo>
                    <a:pt x="6048" y="33813"/>
                  </a:lnTo>
                  <a:lnTo>
                    <a:pt x="1625" y="27515"/>
                  </a:lnTo>
                  <a:lnTo>
                    <a:pt x="0" y="19812"/>
                  </a:lnTo>
                  <a:lnTo>
                    <a:pt x="1625" y="12108"/>
                  </a:lnTo>
                  <a:lnTo>
                    <a:pt x="6048" y="5810"/>
                  </a:lnTo>
                  <a:lnTo>
                    <a:pt x="12590" y="1559"/>
                  </a:lnTo>
                  <a:lnTo>
                    <a:pt x="20574" y="0"/>
                  </a:lnTo>
                  <a:lnTo>
                    <a:pt x="28557" y="1559"/>
                  </a:lnTo>
                  <a:lnTo>
                    <a:pt x="35099" y="5810"/>
                  </a:lnTo>
                  <a:lnTo>
                    <a:pt x="39522" y="12108"/>
                  </a:lnTo>
                  <a:lnTo>
                    <a:pt x="41148" y="19812"/>
                  </a:lnTo>
                  <a:close/>
                </a:path>
              </a:pathLst>
            </a:custGeom>
            <a:ln w="19812">
              <a:solidFill>
                <a:srgbClr val="9FFC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583929" y="2975610"/>
              <a:ext cx="960119" cy="599440"/>
            </a:xfrm>
            <a:custGeom>
              <a:avLst/>
              <a:gdLst/>
              <a:ahLst/>
              <a:cxnLst/>
              <a:rect l="l" t="t" r="r" b="b"/>
              <a:pathLst>
                <a:path w="960120" h="599439">
                  <a:moveTo>
                    <a:pt x="960120" y="121919"/>
                  </a:moveTo>
                  <a:lnTo>
                    <a:pt x="960120" y="0"/>
                  </a:lnTo>
                </a:path>
                <a:path w="960120" h="599439">
                  <a:moveTo>
                    <a:pt x="0" y="1524"/>
                  </a:moveTo>
                  <a:lnTo>
                    <a:pt x="0" y="569976"/>
                  </a:lnTo>
                  <a:lnTo>
                    <a:pt x="2272" y="581251"/>
                  </a:lnTo>
                  <a:lnTo>
                    <a:pt x="8461" y="590454"/>
                  </a:lnTo>
                  <a:lnTo>
                    <a:pt x="17627" y="596657"/>
                  </a:lnTo>
                  <a:lnTo>
                    <a:pt x="28828" y="598931"/>
                  </a:lnTo>
                  <a:lnTo>
                    <a:pt x="789431" y="598931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00615" y="2602992"/>
              <a:ext cx="207212" cy="23774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445350" y="2498598"/>
              <a:ext cx="1127760" cy="624840"/>
            </a:xfrm>
            <a:custGeom>
              <a:avLst/>
              <a:gdLst/>
              <a:ahLst/>
              <a:cxnLst/>
              <a:rect l="l" t="t" r="r" b="b"/>
              <a:pathLst>
                <a:path w="1127759" h="624839">
                  <a:moveTo>
                    <a:pt x="167534" y="417067"/>
                  </a:moveTo>
                  <a:lnTo>
                    <a:pt x="224986" y="412210"/>
                  </a:lnTo>
                  <a:lnTo>
                    <a:pt x="262149" y="368300"/>
                  </a:lnTo>
                  <a:lnTo>
                    <a:pt x="265832" y="352678"/>
                  </a:lnTo>
                  <a:lnTo>
                    <a:pt x="265705" y="344677"/>
                  </a:lnTo>
                  <a:lnTo>
                    <a:pt x="265578" y="340994"/>
                  </a:lnTo>
                  <a:lnTo>
                    <a:pt x="265197" y="337312"/>
                  </a:lnTo>
                  <a:lnTo>
                    <a:pt x="264689" y="333755"/>
                  </a:lnTo>
                  <a:lnTo>
                    <a:pt x="284247" y="333755"/>
                  </a:lnTo>
                  <a:lnTo>
                    <a:pt x="283612" y="337312"/>
                  </a:lnTo>
                  <a:lnTo>
                    <a:pt x="283231" y="340994"/>
                  </a:lnTo>
                  <a:lnTo>
                    <a:pt x="283104" y="344677"/>
                  </a:lnTo>
                  <a:lnTo>
                    <a:pt x="290087" y="374026"/>
                  </a:lnTo>
                  <a:lnTo>
                    <a:pt x="307250" y="397637"/>
                  </a:lnTo>
                  <a:lnTo>
                    <a:pt x="332057" y="413150"/>
                  </a:lnTo>
                  <a:lnTo>
                    <a:pt x="361971" y="418211"/>
                  </a:lnTo>
                  <a:lnTo>
                    <a:pt x="390326" y="411757"/>
                  </a:lnTo>
                  <a:lnTo>
                    <a:pt x="413549" y="395922"/>
                  </a:lnTo>
                  <a:lnTo>
                    <a:pt x="429462" y="372848"/>
                  </a:lnTo>
                  <a:lnTo>
                    <a:pt x="435885" y="344677"/>
                  </a:lnTo>
                  <a:lnTo>
                    <a:pt x="435758" y="340994"/>
                  </a:lnTo>
                  <a:lnTo>
                    <a:pt x="435377" y="337312"/>
                  </a:lnTo>
                  <a:lnTo>
                    <a:pt x="434742" y="333755"/>
                  </a:lnTo>
                  <a:lnTo>
                    <a:pt x="454427" y="333755"/>
                  </a:lnTo>
                  <a:lnTo>
                    <a:pt x="453792" y="337312"/>
                  </a:lnTo>
                  <a:lnTo>
                    <a:pt x="453411" y="340994"/>
                  </a:lnTo>
                  <a:lnTo>
                    <a:pt x="453284" y="344677"/>
                  </a:lnTo>
                  <a:lnTo>
                    <a:pt x="459301" y="374225"/>
                  </a:lnTo>
                  <a:lnTo>
                    <a:pt x="475700" y="398367"/>
                  </a:lnTo>
                  <a:lnTo>
                    <a:pt x="500004" y="414651"/>
                  </a:lnTo>
                  <a:lnTo>
                    <a:pt x="529738" y="420624"/>
                  </a:lnTo>
                  <a:lnTo>
                    <a:pt x="559452" y="414651"/>
                  </a:lnTo>
                  <a:lnTo>
                    <a:pt x="583713" y="398367"/>
                  </a:lnTo>
                  <a:lnTo>
                    <a:pt x="600069" y="374225"/>
                  </a:lnTo>
                  <a:lnTo>
                    <a:pt x="606065" y="344677"/>
                  </a:lnTo>
                  <a:lnTo>
                    <a:pt x="605938" y="340994"/>
                  </a:lnTo>
                  <a:lnTo>
                    <a:pt x="605557" y="337312"/>
                  </a:lnTo>
                  <a:lnTo>
                    <a:pt x="604922" y="333755"/>
                  </a:lnTo>
                  <a:lnTo>
                    <a:pt x="624607" y="333755"/>
                  </a:lnTo>
                  <a:lnTo>
                    <a:pt x="623972" y="337312"/>
                  </a:lnTo>
                  <a:lnTo>
                    <a:pt x="623591" y="340994"/>
                  </a:lnTo>
                  <a:lnTo>
                    <a:pt x="623464" y="344677"/>
                  </a:lnTo>
                  <a:lnTo>
                    <a:pt x="629461" y="374225"/>
                  </a:lnTo>
                  <a:lnTo>
                    <a:pt x="645816" y="398367"/>
                  </a:lnTo>
                  <a:lnTo>
                    <a:pt x="670077" y="414651"/>
                  </a:lnTo>
                  <a:lnTo>
                    <a:pt x="699791" y="420624"/>
                  </a:lnTo>
                  <a:lnTo>
                    <a:pt x="729579" y="414651"/>
                  </a:lnTo>
                  <a:lnTo>
                    <a:pt x="753877" y="398367"/>
                  </a:lnTo>
                  <a:lnTo>
                    <a:pt x="770247" y="374225"/>
                  </a:lnTo>
                  <a:lnTo>
                    <a:pt x="776245" y="344677"/>
                  </a:lnTo>
                  <a:lnTo>
                    <a:pt x="776118" y="340994"/>
                  </a:lnTo>
                  <a:lnTo>
                    <a:pt x="775737" y="337312"/>
                  </a:lnTo>
                  <a:lnTo>
                    <a:pt x="775102" y="333755"/>
                  </a:lnTo>
                  <a:lnTo>
                    <a:pt x="794914" y="333755"/>
                  </a:lnTo>
                  <a:lnTo>
                    <a:pt x="794279" y="337312"/>
                  </a:lnTo>
                  <a:lnTo>
                    <a:pt x="793898" y="340994"/>
                  </a:lnTo>
                  <a:lnTo>
                    <a:pt x="793771" y="344677"/>
                  </a:lnTo>
                  <a:lnTo>
                    <a:pt x="799788" y="374225"/>
                  </a:lnTo>
                  <a:lnTo>
                    <a:pt x="816187" y="398367"/>
                  </a:lnTo>
                  <a:lnTo>
                    <a:pt x="840491" y="414651"/>
                  </a:lnTo>
                  <a:lnTo>
                    <a:pt x="870225" y="420624"/>
                  </a:lnTo>
                  <a:lnTo>
                    <a:pt x="899939" y="414651"/>
                  </a:lnTo>
                  <a:lnTo>
                    <a:pt x="924200" y="398367"/>
                  </a:lnTo>
                  <a:lnTo>
                    <a:pt x="940556" y="374225"/>
                  </a:lnTo>
                  <a:lnTo>
                    <a:pt x="946552" y="344677"/>
                  </a:lnTo>
                  <a:lnTo>
                    <a:pt x="946425" y="340994"/>
                  </a:lnTo>
                  <a:lnTo>
                    <a:pt x="946044" y="337312"/>
                  </a:lnTo>
                  <a:lnTo>
                    <a:pt x="945409" y="333755"/>
                  </a:lnTo>
                  <a:lnTo>
                    <a:pt x="965094" y="333755"/>
                  </a:lnTo>
                  <a:lnTo>
                    <a:pt x="964459" y="337312"/>
                  </a:lnTo>
                  <a:lnTo>
                    <a:pt x="964078" y="340994"/>
                  </a:lnTo>
                  <a:lnTo>
                    <a:pt x="963951" y="344677"/>
                  </a:lnTo>
                  <a:lnTo>
                    <a:pt x="969950" y="374225"/>
                  </a:lnTo>
                  <a:lnTo>
                    <a:pt x="986319" y="398367"/>
                  </a:lnTo>
                  <a:lnTo>
                    <a:pt x="1010618" y="414651"/>
                  </a:lnTo>
                  <a:lnTo>
                    <a:pt x="1040405" y="420624"/>
                  </a:lnTo>
                  <a:lnTo>
                    <a:pt x="1070119" y="414651"/>
                  </a:lnTo>
                  <a:lnTo>
                    <a:pt x="1094380" y="398367"/>
                  </a:lnTo>
                  <a:lnTo>
                    <a:pt x="1110736" y="374225"/>
                  </a:lnTo>
                  <a:lnTo>
                    <a:pt x="1116732" y="344677"/>
                  </a:lnTo>
                  <a:lnTo>
                    <a:pt x="1116605" y="340994"/>
                  </a:lnTo>
                  <a:lnTo>
                    <a:pt x="1116224" y="337312"/>
                  </a:lnTo>
                  <a:lnTo>
                    <a:pt x="1115589" y="333755"/>
                  </a:lnTo>
                  <a:lnTo>
                    <a:pt x="1127654" y="333755"/>
                  </a:lnTo>
                </a:path>
                <a:path w="1127759" h="624839">
                  <a:moveTo>
                    <a:pt x="230018" y="114300"/>
                  </a:moveTo>
                  <a:lnTo>
                    <a:pt x="109114" y="114300"/>
                  </a:lnTo>
                  <a:lnTo>
                    <a:pt x="101155" y="115425"/>
                  </a:lnTo>
                  <a:lnTo>
                    <a:pt x="3069" y="291464"/>
                  </a:lnTo>
                  <a:lnTo>
                    <a:pt x="0" y="302519"/>
                  </a:lnTo>
                  <a:lnTo>
                    <a:pt x="1371" y="313515"/>
                  </a:lnTo>
                  <a:lnTo>
                    <a:pt x="6766" y="323201"/>
                  </a:lnTo>
                  <a:lnTo>
                    <a:pt x="15769" y="330326"/>
                  </a:lnTo>
                  <a:lnTo>
                    <a:pt x="19833" y="332359"/>
                  </a:lnTo>
                  <a:lnTo>
                    <a:pt x="24405" y="333501"/>
                  </a:lnTo>
                  <a:lnTo>
                    <a:pt x="28977" y="333501"/>
                  </a:lnTo>
                  <a:lnTo>
                    <a:pt x="114194" y="333501"/>
                  </a:lnTo>
                  <a:lnTo>
                    <a:pt x="113559" y="337057"/>
                  </a:lnTo>
                  <a:lnTo>
                    <a:pt x="113178" y="340740"/>
                  </a:lnTo>
                  <a:lnTo>
                    <a:pt x="113051" y="344424"/>
                  </a:lnTo>
                  <a:lnTo>
                    <a:pt x="117101" y="368748"/>
                  </a:lnTo>
                  <a:lnTo>
                    <a:pt x="128307" y="390048"/>
                  </a:lnTo>
                  <a:lnTo>
                    <a:pt x="145538" y="406824"/>
                  </a:lnTo>
                  <a:lnTo>
                    <a:pt x="167661" y="417575"/>
                  </a:lnTo>
                </a:path>
                <a:path w="1127759" h="624839">
                  <a:moveTo>
                    <a:pt x="1007258" y="114300"/>
                  </a:moveTo>
                  <a:lnTo>
                    <a:pt x="1007258" y="167512"/>
                  </a:lnTo>
                  <a:lnTo>
                    <a:pt x="1004986" y="178861"/>
                  </a:lnTo>
                  <a:lnTo>
                    <a:pt x="998797" y="188102"/>
                  </a:lnTo>
                  <a:lnTo>
                    <a:pt x="989631" y="194319"/>
                  </a:lnTo>
                  <a:lnTo>
                    <a:pt x="978429" y="196596"/>
                  </a:lnTo>
                  <a:lnTo>
                    <a:pt x="316759" y="196596"/>
                  </a:lnTo>
                  <a:lnTo>
                    <a:pt x="305558" y="194319"/>
                  </a:lnTo>
                  <a:lnTo>
                    <a:pt x="296392" y="188102"/>
                  </a:lnTo>
                  <a:lnTo>
                    <a:pt x="290202" y="178861"/>
                  </a:lnTo>
                  <a:lnTo>
                    <a:pt x="287930" y="167512"/>
                  </a:lnTo>
                  <a:lnTo>
                    <a:pt x="287930" y="114300"/>
                  </a:lnTo>
                </a:path>
                <a:path w="1127759" h="624839">
                  <a:moveTo>
                    <a:pt x="1007258" y="114300"/>
                  </a:moveTo>
                  <a:lnTo>
                    <a:pt x="1007258" y="28828"/>
                  </a:lnTo>
                  <a:lnTo>
                    <a:pt x="1004986" y="17573"/>
                  </a:lnTo>
                  <a:lnTo>
                    <a:pt x="998797" y="8413"/>
                  </a:lnTo>
                  <a:lnTo>
                    <a:pt x="989631" y="2254"/>
                  </a:lnTo>
                  <a:lnTo>
                    <a:pt x="978429" y="0"/>
                  </a:lnTo>
                  <a:lnTo>
                    <a:pt x="316759" y="0"/>
                  </a:lnTo>
                  <a:lnTo>
                    <a:pt x="305558" y="2254"/>
                  </a:lnTo>
                  <a:lnTo>
                    <a:pt x="296392" y="8413"/>
                  </a:lnTo>
                  <a:lnTo>
                    <a:pt x="290202" y="17573"/>
                  </a:lnTo>
                  <a:lnTo>
                    <a:pt x="287930" y="28828"/>
                  </a:lnTo>
                  <a:lnTo>
                    <a:pt x="287930" y="114300"/>
                  </a:lnTo>
                </a:path>
                <a:path w="1127759" h="624839">
                  <a:moveTo>
                    <a:pt x="440330" y="99060"/>
                  </a:moveTo>
                  <a:lnTo>
                    <a:pt x="854858" y="99060"/>
                  </a:lnTo>
                </a:path>
                <a:path w="1127759" h="624839">
                  <a:moveTo>
                    <a:pt x="1045358" y="624839"/>
                  </a:moveTo>
                  <a:lnTo>
                    <a:pt x="196490" y="624839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57843" y="3232404"/>
              <a:ext cx="188975" cy="18897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603741" y="3416046"/>
              <a:ext cx="297180" cy="154305"/>
            </a:xfrm>
            <a:custGeom>
              <a:avLst/>
              <a:gdLst/>
              <a:ahLst/>
              <a:cxnLst/>
              <a:rect l="l" t="t" r="r" b="b"/>
              <a:pathLst>
                <a:path w="297179" h="154304">
                  <a:moveTo>
                    <a:pt x="0" y="153924"/>
                  </a:moveTo>
                  <a:lnTo>
                    <a:pt x="297179" y="153924"/>
                  </a:lnTo>
                  <a:lnTo>
                    <a:pt x="292332" y="114790"/>
                  </a:lnTo>
                  <a:lnTo>
                    <a:pt x="278018" y="78692"/>
                  </a:lnTo>
                  <a:lnTo>
                    <a:pt x="255156" y="47285"/>
                  </a:lnTo>
                  <a:lnTo>
                    <a:pt x="224662" y="22225"/>
                  </a:lnTo>
                  <a:lnTo>
                    <a:pt x="188213" y="5826"/>
                  </a:lnTo>
                  <a:lnTo>
                    <a:pt x="148716" y="0"/>
                  </a:lnTo>
                  <a:lnTo>
                    <a:pt x="101746" y="7863"/>
                  </a:lnTo>
                  <a:lnTo>
                    <a:pt x="60926" y="29748"/>
                  </a:lnTo>
                  <a:lnTo>
                    <a:pt x="28720" y="63093"/>
                  </a:lnTo>
                  <a:lnTo>
                    <a:pt x="7590" y="105338"/>
                  </a:lnTo>
                  <a:lnTo>
                    <a:pt x="0" y="153924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871965" y="3227070"/>
              <a:ext cx="384175" cy="330835"/>
            </a:xfrm>
            <a:custGeom>
              <a:avLst/>
              <a:gdLst/>
              <a:ahLst/>
              <a:cxnLst/>
              <a:rect l="l" t="t" r="r" b="b"/>
              <a:pathLst>
                <a:path w="384175" h="330835">
                  <a:moveTo>
                    <a:pt x="327786" y="254507"/>
                  </a:moveTo>
                  <a:lnTo>
                    <a:pt x="138937" y="254507"/>
                  </a:lnTo>
                  <a:lnTo>
                    <a:pt x="135127" y="254380"/>
                  </a:lnTo>
                  <a:lnTo>
                    <a:pt x="131699" y="251713"/>
                  </a:lnTo>
                  <a:lnTo>
                    <a:pt x="130682" y="248030"/>
                  </a:lnTo>
                  <a:lnTo>
                    <a:pt x="82676" y="72135"/>
                  </a:lnTo>
                  <a:lnTo>
                    <a:pt x="81279" y="67437"/>
                  </a:lnTo>
                  <a:lnTo>
                    <a:pt x="84074" y="62610"/>
                  </a:lnTo>
                  <a:lnTo>
                    <a:pt x="88773" y="61340"/>
                  </a:lnTo>
                  <a:lnTo>
                    <a:pt x="89407" y="61087"/>
                  </a:lnTo>
                  <a:lnTo>
                    <a:pt x="90169" y="60959"/>
                  </a:lnTo>
                  <a:lnTo>
                    <a:pt x="90931" y="60959"/>
                  </a:lnTo>
                  <a:lnTo>
                    <a:pt x="375411" y="60959"/>
                  </a:lnTo>
                  <a:lnTo>
                    <a:pt x="380364" y="61087"/>
                  </a:lnTo>
                  <a:lnTo>
                    <a:pt x="384175" y="65150"/>
                  </a:lnTo>
                  <a:lnTo>
                    <a:pt x="384048" y="70103"/>
                  </a:lnTo>
                  <a:lnTo>
                    <a:pt x="384048" y="70738"/>
                  </a:lnTo>
                  <a:lnTo>
                    <a:pt x="383920" y="71500"/>
                  </a:lnTo>
                  <a:lnTo>
                    <a:pt x="383666" y="72135"/>
                  </a:lnTo>
                  <a:lnTo>
                    <a:pt x="336041" y="248030"/>
                  </a:lnTo>
                  <a:lnTo>
                    <a:pt x="335025" y="251713"/>
                  </a:lnTo>
                  <a:lnTo>
                    <a:pt x="331597" y="254380"/>
                  </a:lnTo>
                  <a:lnTo>
                    <a:pt x="327786" y="254507"/>
                  </a:lnTo>
                  <a:close/>
                </a:path>
                <a:path w="384175" h="330835">
                  <a:moveTo>
                    <a:pt x="129539" y="251459"/>
                  </a:moveTo>
                  <a:lnTo>
                    <a:pt x="86740" y="289432"/>
                  </a:lnTo>
                  <a:lnTo>
                    <a:pt x="83057" y="292734"/>
                  </a:lnTo>
                  <a:lnTo>
                    <a:pt x="82803" y="298322"/>
                  </a:lnTo>
                  <a:lnTo>
                    <a:pt x="86105" y="301878"/>
                  </a:lnTo>
                  <a:lnTo>
                    <a:pt x="87756" y="303783"/>
                  </a:lnTo>
                  <a:lnTo>
                    <a:pt x="90169" y="304800"/>
                  </a:lnTo>
                  <a:lnTo>
                    <a:pt x="92582" y="304800"/>
                  </a:lnTo>
                  <a:lnTo>
                    <a:pt x="129539" y="304800"/>
                  </a:lnTo>
                </a:path>
                <a:path w="384175" h="330835">
                  <a:moveTo>
                    <a:pt x="0" y="0"/>
                  </a:moveTo>
                  <a:lnTo>
                    <a:pt x="56006" y="0"/>
                  </a:lnTo>
                  <a:lnTo>
                    <a:pt x="59816" y="126"/>
                  </a:lnTo>
                  <a:lnTo>
                    <a:pt x="63118" y="2793"/>
                  </a:lnTo>
                  <a:lnTo>
                    <a:pt x="64261" y="6603"/>
                  </a:lnTo>
                  <a:lnTo>
                    <a:pt x="76200" y="47243"/>
                  </a:lnTo>
                </a:path>
                <a:path w="384175" h="330835">
                  <a:moveTo>
                    <a:pt x="181355" y="305562"/>
                  </a:moveTo>
                  <a:lnTo>
                    <a:pt x="179325" y="315331"/>
                  </a:lnTo>
                  <a:lnTo>
                    <a:pt x="173783" y="323326"/>
                  </a:lnTo>
                  <a:lnTo>
                    <a:pt x="165550" y="328725"/>
                  </a:lnTo>
                  <a:lnTo>
                    <a:pt x="155448" y="330707"/>
                  </a:lnTo>
                  <a:lnTo>
                    <a:pt x="145345" y="328725"/>
                  </a:lnTo>
                  <a:lnTo>
                    <a:pt x="137112" y="323326"/>
                  </a:lnTo>
                  <a:lnTo>
                    <a:pt x="131570" y="315331"/>
                  </a:lnTo>
                  <a:lnTo>
                    <a:pt x="129539" y="305562"/>
                  </a:lnTo>
                  <a:lnTo>
                    <a:pt x="131570" y="295792"/>
                  </a:lnTo>
                  <a:lnTo>
                    <a:pt x="137112" y="287797"/>
                  </a:lnTo>
                  <a:lnTo>
                    <a:pt x="145345" y="282398"/>
                  </a:lnTo>
                  <a:lnTo>
                    <a:pt x="155448" y="280415"/>
                  </a:lnTo>
                  <a:lnTo>
                    <a:pt x="165550" y="282398"/>
                  </a:lnTo>
                  <a:lnTo>
                    <a:pt x="173783" y="287797"/>
                  </a:lnTo>
                  <a:lnTo>
                    <a:pt x="179325" y="295792"/>
                  </a:lnTo>
                  <a:lnTo>
                    <a:pt x="181355" y="305562"/>
                  </a:lnTo>
                  <a:close/>
                </a:path>
                <a:path w="384175" h="330835">
                  <a:moveTo>
                    <a:pt x="198119" y="304800"/>
                  </a:moveTo>
                  <a:lnTo>
                    <a:pt x="278891" y="304800"/>
                  </a:lnTo>
                </a:path>
                <a:path w="384175" h="330835">
                  <a:moveTo>
                    <a:pt x="347472" y="305562"/>
                  </a:moveTo>
                  <a:lnTo>
                    <a:pt x="345489" y="315331"/>
                  </a:lnTo>
                  <a:lnTo>
                    <a:pt x="340090" y="323326"/>
                  </a:lnTo>
                  <a:lnTo>
                    <a:pt x="332095" y="328725"/>
                  </a:lnTo>
                  <a:lnTo>
                    <a:pt x="322325" y="330707"/>
                  </a:lnTo>
                  <a:lnTo>
                    <a:pt x="312556" y="328725"/>
                  </a:lnTo>
                  <a:lnTo>
                    <a:pt x="304561" y="323326"/>
                  </a:lnTo>
                  <a:lnTo>
                    <a:pt x="299162" y="315331"/>
                  </a:lnTo>
                  <a:lnTo>
                    <a:pt x="297179" y="305562"/>
                  </a:lnTo>
                  <a:lnTo>
                    <a:pt x="299162" y="295792"/>
                  </a:lnTo>
                  <a:lnTo>
                    <a:pt x="304561" y="287797"/>
                  </a:lnTo>
                  <a:lnTo>
                    <a:pt x="312556" y="282398"/>
                  </a:lnTo>
                  <a:lnTo>
                    <a:pt x="322325" y="280415"/>
                  </a:lnTo>
                  <a:lnTo>
                    <a:pt x="332095" y="282398"/>
                  </a:lnTo>
                  <a:lnTo>
                    <a:pt x="340090" y="287797"/>
                  </a:lnTo>
                  <a:lnTo>
                    <a:pt x="345489" y="295792"/>
                  </a:lnTo>
                  <a:lnTo>
                    <a:pt x="347472" y="305562"/>
                  </a:lnTo>
                  <a:close/>
                </a:path>
                <a:path w="384175" h="330835">
                  <a:moveTo>
                    <a:pt x="124967" y="219455"/>
                  </a:moveTo>
                  <a:lnTo>
                    <a:pt x="344424" y="219455"/>
                  </a:lnTo>
                </a:path>
                <a:path w="384175" h="330835">
                  <a:moveTo>
                    <a:pt x="99059" y="146303"/>
                  </a:moveTo>
                  <a:lnTo>
                    <a:pt x="361187" y="146303"/>
                  </a:lnTo>
                </a:path>
                <a:path w="384175" h="330835">
                  <a:moveTo>
                    <a:pt x="172211" y="56387"/>
                  </a:moveTo>
                  <a:lnTo>
                    <a:pt x="172211" y="224027"/>
                  </a:lnTo>
                </a:path>
                <a:path w="384175" h="330835">
                  <a:moveTo>
                    <a:pt x="292607" y="56387"/>
                  </a:moveTo>
                  <a:lnTo>
                    <a:pt x="292607" y="224027"/>
                  </a:lnTo>
                </a:path>
              </a:pathLst>
            </a:custGeom>
            <a:ln w="19812">
              <a:solidFill>
                <a:srgbClr val="9FFC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682989" y="2963418"/>
              <a:ext cx="760730" cy="160020"/>
            </a:xfrm>
            <a:custGeom>
              <a:avLst/>
              <a:gdLst/>
              <a:ahLst/>
              <a:cxnLst/>
              <a:rect l="l" t="t" r="r" b="b"/>
              <a:pathLst>
                <a:path w="760729" h="160019">
                  <a:moveTo>
                    <a:pt x="187451" y="158496"/>
                  </a:moveTo>
                  <a:lnTo>
                    <a:pt x="289559" y="158496"/>
                  </a:lnTo>
                  <a:lnTo>
                    <a:pt x="289559" y="41148"/>
                  </a:lnTo>
                  <a:lnTo>
                    <a:pt x="187451" y="41148"/>
                  </a:lnTo>
                  <a:lnTo>
                    <a:pt x="187451" y="158496"/>
                  </a:lnTo>
                  <a:close/>
                </a:path>
                <a:path w="760729" h="160019">
                  <a:moveTo>
                    <a:pt x="0" y="158496"/>
                  </a:moveTo>
                  <a:lnTo>
                    <a:pt x="102107" y="158496"/>
                  </a:lnTo>
                  <a:lnTo>
                    <a:pt x="102107" y="41148"/>
                  </a:lnTo>
                  <a:lnTo>
                    <a:pt x="0" y="41148"/>
                  </a:lnTo>
                  <a:lnTo>
                    <a:pt x="0" y="158496"/>
                  </a:lnTo>
                  <a:close/>
                </a:path>
                <a:path w="760729" h="160019">
                  <a:moveTo>
                    <a:pt x="601979" y="160020"/>
                  </a:moveTo>
                  <a:lnTo>
                    <a:pt x="760476" y="160020"/>
                  </a:lnTo>
                  <a:lnTo>
                    <a:pt x="760476" y="79246"/>
                  </a:lnTo>
                  <a:lnTo>
                    <a:pt x="601979" y="79246"/>
                  </a:lnTo>
                  <a:lnTo>
                    <a:pt x="601979" y="160020"/>
                  </a:lnTo>
                  <a:close/>
                </a:path>
                <a:path w="760729" h="160019">
                  <a:moveTo>
                    <a:pt x="375030" y="80772"/>
                  </a:moveTo>
                  <a:lnTo>
                    <a:pt x="375030" y="160020"/>
                  </a:lnTo>
                  <a:lnTo>
                    <a:pt x="516635" y="160020"/>
                  </a:lnTo>
                  <a:lnTo>
                    <a:pt x="516635" y="0"/>
                  </a:lnTo>
                  <a:lnTo>
                    <a:pt x="367283" y="0"/>
                  </a:lnTo>
                </a:path>
                <a:path w="760729" h="160019">
                  <a:moveTo>
                    <a:pt x="374903" y="30480"/>
                  </a:moveTo>
                  <a:lnTo>
                    <a:pt x="374903" y="6096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66675">
              <a:lnSpc>
                <a:spcPct val="100000"/>
              </a:lnSpc>
              <a:spcBef>
                <a:spcPts val="75"/>
              </a:spcBef>
            </a:pPr>
            <a:r>
              <a:rPr spc="25" dirty="0"/>
              <a:t>19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A5C71D7-3B56-938C-1947-E70286CEE3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6185411"/>
            <a:ext cx="825500" cy="5461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6427" y="1063752"/>
            <a:ext cx="11648440" cy="5145405"/>
            <a:chOff x="376427" y="1063752"/>
            <a:chExt cx="11648440" cy="5145405"/>
          </a:xfrm>
        </p:grpSpPr>
        <p:sp>
          <p:nvSpPr>
            <p:cNvPr id="3" name="object 3"/>
            <p:cNvSpPr/>
            <p:nvPr/>
          </p:nvSpPr>
          <p:spPr>
            <a:xfrm>
              <a:off x="376427" y="4578096"/>
              <a:ext cx="11582400" cy="1620520"/>
            </a:xfrm>
            <a:custGeom>
              <a:avLst/>
              <a:gdLst/>
              <a:ahLst/>
              <a:cxnLst/>
              <a:rect l="l" t="t" r="r" b="b"/>
              <a:pathLst>
                <a:path w="11582400" h="1620520">
                  <a:moveTo>
                    <a:pt x="11312398" y="0"/>
                  </a:moveTo>
                  <a:lnTo>
                    <a:pt x="270002" y="0"/>
                  </a:lnTo>
                  <a:lnTo>
                    <a:pt x="221467" y="4350"/>
                  </a:lnTo>
                  <a:lnTo>
                    <a:pt x="175787" y="16894"/>
                  </a:lnTo>
                  <a:lnTo>
                    <a:pt x="133724" y="36867"/>
                  </a:lnTo>
                  <a:lnTo>
                    <a:pt x="96040" y="63507"/>
                  </a:lnTo>
                  <a:lnTo>
                    <a:pt x="63499" y="96051"/>
                  </a:lnTo>
                  <a:lnTo>
                    <a:pt x="36861" y="133735"/>
                  </a:lnTo>
                  <a:lnTo>
                    <a:pt x="16891" y="175797"/>
                  </a:lnTo>
                  <a:lnTo>
                    <a:pt x="4349" y="221474"/>
                  </a:lnTo>
                  <a:lnTo>
                    <a:pt x="0" y="270001"/>
                  </a:lnTo>
                  <a:lnTo>
                    <a:pt x="0" y="1350009"/>
                  </a:lnTo>
                  <a:lnTo>
                    <a:pt x="4349" y="1398541"/>
                  </a:lnTo>
                  <a:lnTo>
                    <a:pt x="16891" y="1444219"/>
                  </a:lnTo>
                  <a:lnTo>
                    <a:pt x="36861" y="1486281"/>
                  </a:lnTo>
                  <a:lnTo>
                    <a:pt x="63499" y="1523965"/>
                  </a:lnTo>
                  <a:lnTo>
                    <a:pt x="96040" y="1556508"/>
                  </a:lnTo>
                  <a:lnTo>
                    <a:pt x="133724" y="1583147"/>
                  </a:lnTo>
                  <a:lnTo>
                    <a:pt x="175787" y="1603119"/>
                  </a:lnTo>
                  <a:lnTo>
                    <a:pt x="221467" y="1615661"/>
                  </a:lnTo>
                  <a:lnTo>
                    <a:pt x="270002" y="1620011"/>
                  </a:lnTo>
                  <a:lnTo>
                    <a:pt x="11312398" y="1620011"/>
                  </a:lnTo>
                  <a:lnTo>
                    <a:pt x="11360925" y="1615661"/>
                  </a:lnTo>
                  <a:lnTo>
                    <a:pt x="11406602" y="1603119"/>
                  </a:lnTo>
                  <a:lnTo>
                    <a:pt x="11448664" y="1583147"/>
                  </a:lnTo>
                  <a:lnTo>
                    <a:pt x="11486348" y="1556508"/>
                  </a:lnTo>
                  <a:lnTo>
                    <a:pt x="11518892" y="1523965"/>
                  </a:lnTo>
                  <a:lnTo>
                    <a:pt x="11545532" y="1486281"/>
                  </a:lnTo>
                  <a:lnTo>
                    <a:pt x="11565505" y="1444219"/>
                  </a:lnTo>
                  <a:lnTo>
                    <a:pt x="11578049" y="1398541"/>
                  </a:lnTo>
                  <a:lnTo>
                    <a:pt x="11582400" y="1350009"/>
                  </a:lnTo>
                  <a:lnTo>
                    <a:pt x="11582400" y="270001"/>
                  </a:lnTo>
                  <a:lnTo>
                    <a:pt x="11578049" y="221474"/>
                  </a:lnTo>
                  <a:lnTo>
                    <a:pt x="11565505" y="175797"/>
                  </a:lnTo>
                  <a:lnTo>
                    <a:pt x="11545532" y="133735"/>
                  </a:lnTo>
                  <a:lnTo>
                    <a:pt x="11518892" y="96051"/>
                  </a:lnTo>
                  <a:lnTo>
                    <a:pt x="11486348" y="63507"/>
                  </a:lnTo>
                  <a:lnTo>
                    <a:pt x="11448664" y="36867"/>
                  </a:lnTo>
                  <a:lnTo>
                    <a:pt x="11406602" y="16894"/>
                  </a:lnTo>
                  <a:lnTo>
                    <a:pt x="11360925" y="4350"/>
                  </a:lnTo>
                  <a:lnTo>
                    <a:pt x="11312398" y="0"/>
                  </a:lnTo>
                  <a:close/>
                </a:path>
              </a:pathLst>
            </a:custGeom>
            <a:solidFill>
              <a:srgbClr val="24314A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42872" y="4588763"/>
              <a:ext cx="885825" cy="1620520"/>
            </a:xfrm>
            <a:custGeom>
              <a:avLst/>
              <a:gdLst/>
              <a:ahLst/>
              <a:cxnLst/>
              <a:rect l="l" t="t" r="r" b="b"/>
              <a:pathLst>
                <a:path w="885825" h="1620520">
                  <a:moveTo>
                    <a:pt x="885444" y="0"/>
                  </a:moveTo>
                  <a:lnTo>
                    <a:pt x="0" y="0"/>
                  </a:lnTo>
                  <a:lnTo>
                    <a:pt x="0" y="1620012"/>
                  </a:lnTo>
                  <a:lnTo>
                    <a:pt x="885444" y="1620012"/>
                  </a:lnTo>
                  <a:lnTo>
                    <a:pt x="88544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1959" y="1063752"/>
              <a:ext cx="11582400" cy="3232785"/>
            </a:xfrm>
            <a:custGeom>
              <a:avLst/>
              <a:gdLst/>
              <a:ahLst/>
              <a:cxnLst/>
              <a:rect l="l" t="t" r="r" b="b"/>
              <a:pathLst>
                <a:path w="11582400" h="3232785">
                  <a:moveTo>
                    <a:pt x="11043666" y="0"/>
                  </a:moveTo>
                  <a:lnTo>
                    <a:pt x="538734" y="0"/>
                  </a:lnTo>
                  <a:lnTo>
                    <a:pt x="489698" y="2201"/>
                  </a:lnTo>
                  <a:lnTo>
                    <a:pt x="441895" y="8678"/>
                  </a:lnTo>
                  <a:lnTo>
                    <a:pt x="395516" y="19242"/>
                  </a:lnTo>
                  <a:lnTo>
                    <a:pt x="350751" y="33701"/>
                  </a:lnTo>
                  <a:lnTo>
                    <a:pt x="307790" y="51866"/>
                  </a:lnTo>
                  <a:lnTo>
                    <a:pt x="266824" y="73547"/>
                  </a:lnTo>
                  <a:lnTo>
                    <a:pt x="228041" y="98553"/>
                  </a:lnTo>
                  <a:lnTo>
                    <a:pt x="191634" y="126694"/>
                  </a:lnTo>
                  <a:lnTo>
                    <a:pt x="157791" y="157781"/>
                  </a:lnTo>
                  <a:lnTo>
                    <a:pt x="126703" y="191623"/>
                  </a:lnTo>
                  <a:lnTo>
                    <a:pt x="98560" y="228030"/>
                  </a:lnTo>
                  <a:lnTo>
                    <a:pt x="73552" y="266812"/>
                  </a:lnTo>
                  <a:lnTo>
                    <a:pt x="51870" y="307779"/>
                  </a:lnTo>
                  <a:lnTo>
                    <a:pt x="33704" y="350741"/>
                  </a:lnTo>
                  <a:lnTo>
                    <a:pt x="19244" y="395507"/>
                  </a:lnTo>
                  <a:lnTo>
                    <a:pt x="8679" y="441888"/>
                  </a:lnTo>
                  <a:lnTo>
                    <a:pt x="2201" y="489694"/>
                  </a:lnTo>
                  <a:lnTo>
                    <a:pt x="0" y="538734"/>
                  </a:lnTo>
                  <a:lnTo>
                    <a:pt x="0" y="2693670"/>
                  </a:lnTo>
                  <a:lnTo>
                    <a:pt x="2201" y="2742709"/>
                  </a:lnTo>
                  <a:lnTo>
                    <a:pt x="8679" y="2790515"/>
                  </a:lnTo>
                  <a:lnTo>
                    <a:pt x="19244" y="2836896"/>
                  </a:lnTo>
                  <a:lnTo>
                    <a:pt x="33704" y="2881662"/>
                  </a:lnTo>
                  <a:lnTo>
                    <a:pt x="51870" y="2924624"/>
                  </a:lnTo>
                  <a:lnTo>
                    <a:pt x="73552" y="2965591"/>
                  </a:lnTo>
                  <a:lnTo>
                    <a:pt x="98560" y="3004373"/>
                  </a:lnTo>
                  <a:lnTo>
                    <a:pt x="126703" y="3040780"/>
                  </a:lnTo>
                  <a:lnTo>
                    <a:pt x="157791" y="3074622"/>
                  </a:lnTo>
                  <a:lnTo>
                    <a:pt x="191634" y="3105709"/>
                  </a:lnTo>
                  <a:lnTo>
                    <a:pt x="228041" y="3133850"/>
                  </a:lnTo>
                  <a:lnTo>
                    <a:pt x="266824" y="3158856"/>
                  </a:lnTo>
                  <a:lnTo>
                    <a:pt x="307790" y="3180537"/>
                  </a:lnTo>
                  <a:lnTo>
                    <a:pt x="350751" y="3198702"/>
                  </a:lnTo>
                  <a:lnTo>
                    <a:pt x="395516" y="3213161"/>
                  </a:lnTo>
                  <a:lnTo>
                    <a:pt x="441895" y="3223725"/>
                  </a:lnTo>
                  <a:lnTo>
                    <a:pt x="489698" y="3230202"/>
                  </a:lnTo>
                  <a:lnTo>
                    <a:pt x="538734" y="3232404"/>
                  </a:lnTo>
                  <a:lnTo>
                    <a:pt x="11043666" y="3232404"/>
                  </a:lnTo>
                  <a:lnTo>
                    <a:pt x="11092705" y="3230202"/>
                  </a:lnTo>
                  <a:lnTo>
                    <a:pt x="11140511" y="3223725"/>
                  </a:lnTo>
                  <a:lnTo>
                    <a:pt x="11186892" y="3213161"/>
                  </a:lnTo>
                  <a:lnTo>
                    <a:pt x="11231658" y="3198702"/>
                  </a:lnTo>
                  <a:lnTo>
                    <a:pt x="11274620" y="3180537"/>
                  </a:lnTo>
                  <a:lnTo>
                    <a:pt x="11315587" y="3158856"/>
                  </a:lnTo>
                  <a:lnTo>
                    <a:pt x="11354369" y="3133850"/>
                  </a:lnTo>
                  <a:lnTo>
                    <a:pt x="11390776" y="3105709"/>
                  </a:lnTo>
                  <a:lnTo>
                    <a:pt x="11424618" y="3074622"/>
                  </a:lnTo>
                  <a:lnTo>
                    <a:pt x="11455705" y="3040780"/>
                  </a:lnTo>
                  <a:lnTo>
                    <a:pt x="11483846" y="3004373"/>
                  </a:lnTo>
                  <a:lnTo>
                    <a:pt x="11508852" y="2965591"/>
                  </a:lnTo>
                  <a:lnTo>
                    <a:pt x="11530533" y="2924624"/>
                  </a:lnTo>
                  <a:lnTo>
                    <a:pt x="11548698" y="2881662"/>
                  </a:lnTo>
                  <a:lnTo>
                    <a:pt x="11563157" y="2836896"/>
                  </a:lnTo>
                  <a:lnTo>
                    <a:pt x="11573721" y="2790515"/>
                  </a:lnTo>
                  <a:lnTo>
                    <a:pt x="11580198" y="2742709"/>
                  </a:lnTo>
                  <a:lnTo>
                    <a:pt x="11582400" y="2693670"/>
                  </a:lnTo>
                  <a:lnTo>
                    <a:pt x="11582400" y="538734"/>
                  </a:lnTo>
                  <a:lnTo>
                    <a:pt x="11580198" y="489694"/>
                  </a:lnTo>
                  <a:lnTo>
                    <a:pt x="11573721" y="441888"/>
                  </a:lnTo>
                  <a:lnTo>
                    <a:pt x="11563157" y="395507"/>
                  </a:lnTo>
                  <a:lnTo>
                    <a:pt x="11548698" y="350741"/>
                  </a:lnTo>
                  <a:lnTo>
                    <a:pt x="11530533" y="307779"/>
                  </a:lnTo>
                  <a:lnTo>
                    <a:pt x="11508852" y="266812"/>
                  </a:lnTo>
                  <a:lnTo>
                    <a:pt x="11483846" y="228030"/>
                  </a:lnTo>
                  <a:lnTo>
                    <a:pt x="11455705" y="191623"/>
                  </a:lnTo>
                  <a:lnTo>
                    <a:pt x="11424618" y="157781"/>
                  </a:lnTo>
                  <a:lnTo>
                    <a:pt x="11390776" y="126694"/>
                  </a:lnTo>
                  <a:lnTo>
                    <a:pt x="11354369" y="98553"/>
                  </a:lnTo>
                  <a:lnTo>
                    <a:pt x="11315587" y="73547"/>
                  </a:lnTo>
                  <a:lnTo>
                    <a:pt x="11274620" y="51866"/>
                  </a:lnTo>
                  <a:lnTo>
                    <a:pt x="11231658" y="33701"/>
                  </a:lnTo>
                  <a:lnTo>
                    <a:pt x="11186892" y="19242"/>
                  </a:lnTo>
                  <a:lnTo>
                    <a:pt x="11140511" y="8678"/>
                  </a:lnTo>
                  <a:lnTo>
                    <a:pt x="11092705" y="2201"/>
                  </a:lnTo>
                  <a:lnTo>
                    <a:pt x="11043666" y="0"/>
                  </a:lnTo>
                  <a:close/>
                </a:path>
              </a:pathLst>
            </a:custGeom>
            <a:solidFill>
              <a:srgbClr val="39507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90472" y="1078992"/>
              <a:ext cx="1039494" cy="3230880"/>
            </a:xfrm>
            <a:custGeom>
              <a:avLst/>
              <a:gdLst/>
              <a:ahLst/>
              <a:cxnLst/>
              <a:rect l="l" t="t" r="r" b="b"/>
              <a:pathLst>
                <a:path w="1039494" h="3230879">
                  <a:moveTo>
                    <a:pt x="1039367" y="0"/>
                  </a:moveTo>
                  <a:lnTo>
                    <a:pt x="0" y="0"/>
                  </a:lnTo>
                  <a:lnTo>
                    <a:pt x="0" y="3230879"/>
                  </a:lnTo>
                  <a:lnTo>
                    <a:pt x="1039367" y="3230879"/>
                  </a:lnTo>
                  <a:lnTo>
                    <a:pt x="103936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764016" y="2134057"/>
            <a:ext cx="131254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Large</a:t>
            </a:r>
            <a:r>
              <a:rPr sz="140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Language</a:t>
            </a:r>
            <a:endParaRPr sz="14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400" spc="40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66229" y="2134057"/>
            <a:ext cx="116967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Prompt</a:t>
            </a:r>
            <a:endParaRPr sz="14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augmentation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757407" y="2242185"/>
            <a:ext cx="7931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Response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4120" y="1037844"/>
            <a:ext cx="1325880" cy="132587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28955" y="59817"/>
            <a:ext cx="31648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RAG</a:t>
            </a:r>
            <a:r>
              <a:rPr sz="4000" spc="-270" dirty="0"/>
              <a:t> </a:t>
            </a:r>
            <a:r>
              <a:rPr sz="4000" spc="-35" dirty="0"/>
              <a:t>in</a:t>
            </a:r>
            <a:r>
              <a:rPr sz="4000" spc="-275" dirty="0"/>
              <a:t> </a:t>
            </a:r>
            <a:r>
              <a:rPr sz="4000" spc="-45" dirty="0"/>
              <a:t>Action</a:t>
            </a:r>
            <a:endParaRPr sz="4000"/>
          </a:p>
        </p:txBody>
      </p:sp>
      <p:sp>
        <p:nvSpPr>
          <p:cNvPr id="12" name="object 12"/>
          <p:cNvSpPr txBox="1"/>
          <p:nvPr/>
        </p:nvSpPr>
        <p:spPr>
          <a:xfrm>
            <a:off x="6925818" y="5818733"/>
            <a:ext cx="15798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0" dirty="0">
                <a:solidFill>
                  <a:srgbClr val="FFFFFF"/>
                </a:solidFill>
                <a:latin typeface="Trebuchet MS"/>
                <a:cs typeface="Trebuchet MS"/>
              </a:rPr>
              <a:t>Embeddings</a:t>
            </a:r>
            <a:r>
              <a:rPr sz="1400" spc="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665332" y="5882741"/>
            <a:ext cx="9753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source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63666" y="5818733"/>
            <a:ext cx="101091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Vector</a:t>
            </a:r>
            <a:r>
              <a:rPr sz="14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rebuchet MS"/>
                <a:cs typeface="Trebuchet MS"/>
              </a:rPr>
              <a:t>store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09341" y="2868930"/>
            <a:ext cx="102489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5904" marR="5080" indent="-24384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Embeddings model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810761" y="1037844"/>
            <a:ext cx="8004809" cy="4956175"/>
            <a:chOff x="3810761" y="1037844"/>
            <a:chExt cx="8004809" cy="4956175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08364" y="1289304"/>
              <a:ext cx="821435" cy="82296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6600" y="1037844"/>
              <a:ext cx="1325879" cy="132587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13492" y="4668011"/>
              <a:ext cx="1325879" cy="132588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89692" y="1037844"/>
              <a:ext cx="1325879" cy="132587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810762" y="1485137"/>
              <a:ext cx="6679565" cy="3863975"/>
            </a:xfrm>
            <a:custGeom>
              <a:avLst/>
              <a:gdLst/>
              <a:ahLst/>
              <a:cxnLst/>
              <a:rect l="l" t="t" r="r" b="b"/>
              <a:pathLst>
                <a:path w="6679565" h="3863975">
                  <a:moveTo>
                    <a:pt x="830580" y="2380488"/>
                  </a:moveTo>
                  <a:lnTo>
                    <a:pt x="802386" y="2380488"/>
                  </a:lnTo>
                  <a:lnTo>
                    <a:pt x="802386" y="2040636"/>
                  </a:lnTo>
                  <a:lnTo>
                    <a:pt x="782574" y="2040636"/>
                  </a:lnTo>
                  <a:lnTo>
                    <a:pt x="782574" y="2380488"/>
                  </a:lnTo>
                  <a:lnTo>
                    <a:pt x="754380" y="2380488"/>
                  </a:lnTo>
                  <a:lnTo>
                    <a:pt x="792480" y="2456688"/>
                  </a:lnTo>
                  <a:lnTo>
                    <a:pt x="824230" y="2393188"/>
                  </a:lnTo>
                  <a:lnTo>
                    <a:pt x="830580" y="2380488"/>
                  </a:lnTo>
                  <a:close/>
                </a:path>
                <a:path w="6679565" h="3863975">
                  <a:moveTo>
                    <a:pt x="3262503" y="38100"/>
                  </a:moveTo>
                  <a:lnTo>
                    <a:pt x="3242691" y="28194"/>
                  </a:lnTo>
                  <a:lnTo>
                    <a:pt x="3186303" y="0"/>
                  </a:lnTo>
                  <a:lnTo>
                    <a:pt x="3186303" y="28194"/>
                  </a:lnTo>
                  <a:lnTo>
                    <a:pt x="0" y="28194"/>
                  </a:lnTo>
                  <a:lnTo>
                    <a:pt x="0" y="48006"/>
                  </a:lnTo>
                  <a:lnTo>
                    <a:pt x="3186303" y="48006"/>
                  </a:lnTo>
                  <a:lnTo>
                    <a:pt x="3186303" y="76200"/>
                  </a:lnTo>
                  <a:lnTo>
                    <a:pt x="3242691" y="48006"/>
                  </a:lnTo>
                  <a:lnTo>
                    <a:pt x="3262503" y="38100"/>
                  </a:lnTo>
                  <a:close/>
                </a:path>
                <a:path w="6679565" h="3863975">
                  <a:moveTo>
                    <a:pt x="3489706" y="3830574"/>
                  </a:moveTo>
                  <a:lnTo>
                    <a:pt x="3489579" y="3810762"/>
                  </a:lnTo>
                  <a:lnTo>
                    <a:pt x="2896971" y="3815740"/>
                  </a:lnTo>
                  <a:lnTo>
                    <a:pt x="2896743" y="3787521"/>
                  </a:lnTo>
                  <a:lnTo>
                    <a:pt x="2820911" y="3826256"/>
                  </a:lnTo>
                  <a:lnTo>
                    <a:pt x="2897378" y="3863721"/>
                  </a:lnTo>
                  <a:lnTo>
                    <a:pt x="2897136" y="3835654"/>
                  </a:lnTo>
                  <a:lnTo>
                    <a:pt x="3489706" y="3830574"/>
                  </a:lnTo>
                  <a:close/>
                </a:path>
                <a:path w="6679565" h="3863975">
                  <a:moveTo>
                    <a:pt x="5197221" y="216408"/>
                  </a:moveTo>
                  <a:lnTo>
                    <a:pt x="5177396" y="206502"/>
                  </a:lnTo>
                  <a:lnTo>
                    <a:pt x="5121021" y="178308"/>
                  </a:lnTo>
                  <a:lnTo>
                    <a:pt x="5121021" y="206502"/>
                  </a:lnTo>
                  <a:lnTo>
                    <a:pt x="4602480" y="206502"/>
                  </a:lnTo>
                  <a:lnTo>
                    <a:pt x="4602480" y="226314"/>
                  </a:lnTo>
                  <a:lnTo>
                    <a:pt x="5121021" y="226314"/>
                  </a:lnTo>
                  <a:lnTo>
                    <a:pt x="5121021" y="254508"/>
                  </a:lnTo>
                  <a:lnTo>
                    <a:pt x="5177409" y="226314"/>
                  </a:lnTo>
                  <a:lnTo>
                    <a:pt x="5197221" y="216408"/>
                  </a:lnTo>
                  <a:close/>
                </a:path>
                <a:path w="6679565" h="3863975">
                  <a:moveTo>
                    <a:pt x="6679311" y="216408"/>
                  </a:moveTo>
                  <a:lnTo>
                    <a:pt x="6659499" y="206502"/>
                  </a:lnTo>
                  <a:lnTo>
                    <a:pt x="6603111" y="178308"/>
                  </a:lnTo>
                  <a:lnTo>
                    <a:pt x="6603111" y="206502"/>
                  </a:lnTo>
                  <a:lnTo>
                    <a:pt x="6019800" y="206502"/>
                  </a:lnTo>
                  <a:lnTo>
                    <a:pt x="6019800" y="226314"/>
                  </a:lnTo>
                  <a:lnTo>
                    <a:pt x="6603111" y="226314"/>
                  </a:lnTo>
                  <a:lnTo>
                    <a:pt x="6603111" y="254508"/>
                  </a:lnTo>
                  <a:lnTo>
                    <a:pt x="6659499" y="226314"/>
                  </a:lnTo>
                  <a:lnTo>
                    <a:pt x="6679311" y="216408"/>
                  </a:lnTo>
                  <a:close/>
                </a:path>
              </a:pathLst>
            </a:custGeom>
            <a:solidFill>
              <a:srgbClr val="FFAC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01995" y="2592324"/>
              <a:ext cx="1325879" cy="979931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743580" y="3918584"/>
            <a:ext cx="9486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Embedding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955417" y="2242185"/>
            <a:ext cx="3905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0" dirty="0">
                <a:solidFill>
                  <a:srgbClr val="FFFFFF"/>
                </a:solidFill>
                <a:latin typeface="Trebuchet MS"/>
                <a:cs typeface="Trebuchet MS"/>
              </a:rPr>
              <a:t>User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27957" y="1691386"/>
            <a:ext cx="86486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User</a:t>
            </a:r>
            <a:r>
              <a:rPr sz="14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Input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381369" y="2982213"/>
            <a:ext cx="6591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Context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822953" y="2116835"/>
            <a:ext cx="1577340" cy="2050414"/>
            <a:chOff x="3822953" y="2116835"/>
            <a:chExt cx="1577340" cy="2050414"/>
          </a:xfrm>
        </p:grpSpPr>
        <p:sp>
          <p:nvSpPr>
            <p:cNvPr id="28" name="object 28"/>
            <p:cNvSpPr/>
            <p:nvPr/>
          </p:nvSpPr>
          <p:spPr>
            <a:xfrm>
              <a:off x="3822953" y="2116835"/>
              <a:ext cx="817880" cy="585470"/>
            </a:xfrm>
            <a:custGeom>
              <a:avLst/>
              <a:gdLst/>
              <a:ahLst/>
              <a:cxnLst/>
              <a:rect l="l" t="t" r="r" b="b"/>
              <a:pathLst>
                <a:path w="817879" h="585469">
                  <a:moveTo>
                    <a:pt x="769874" y="509269"/>
                  </a:moveTo>
                  <a:lnTo>
                    <a:pt x="741680" y="509269"/>
                  </a:lnTo>
                  <a:lnTo>
                    <a:pt x="779780" y="585469"/>
                  </a:lnTo>
                  <a:lnTo>
                    <a:pt x="811530" y="521969"/>
                  </a:lnTo>
                  <a:lnTo>
                    <a:pt x="769874" y="521969"/>
                  </a:lnTo>
                  <a:lnTo>
                    <a:pt x="769874" y="509269"/>
                  </a:lnTo>
                  <a:close/>
                </a:path>
                <a:path w="817879" h="585469">
                  <a:moveTo>
                    <a:pt x="769874" y="9905"/>
                  </a:moveTo>
                  <a:lnTo>
                    <a:pt x="769874" y="521969"/>
                  </a:lnTo>
                  <a:lnTo>
                    <a:pt x="789686" y="521969"/>
                  </a:lnTo>
                  <a:lnTo>
                    <a:pt x="789686" y="19812"/>
                  </a:lnTo>
                  <a:lnTo>
                    <a:pt x="779780" y="19812"/>
                  </a:lnTo>
                  <a:lnTo>
                    <a:pt x="769874" y="9905"/>
                  </a:lnTo>
                  <a:close/>
                </a:path>
                <a:path w="817879" h="585469">
                  <a:moveTo>
                    <a:pt x="817880" y="509269"/>
                  </a:moveTo>
                  <a:lnTo>
                    <a:pt x="789686" y="509269"/>
                  </a:lnTo>
                  <a:lnTo>
                    <a:pt x="789686" y="521969"/>
                  </a:lnTo>
                  <a:lnTo>
                    <a:pt x="811530" y="521969"/>
                  </a:lnTo>
                  <a:lnTo>
                    <a:pt x="817880" y="509269"/>
                  </a:lnTo>
                  <a:close/>
                </a:path>
                <a:path w="817879" h="585469">
                  <a:moveTo>
                    <a:pt x="789686" y="0"/>
                  </a:moveTo>
                  <a:lnTo>
                    <a:pt x="0" y="0"/>
                  </a:lnTo>
                  <a:lnTo>
                    <a:pt x="0" y="19812"/>
                  </a:lnTo>
                  <a:lnTo>
                    <a:pt x="769874" y="19812"/>
                  </a:lnTo>
                  <a:lnTo>
                    <a:pt x="769874" y="9905"/>
                  </a:lnTo>
                  <a:lnTo>
                    <a:pt x="789686" y="9905"/>
                  </a:lnTo>
                  <a:lnTo>
                    <a:pt x="789686" y="0"/>
                  </a:lnTo>
                  <a:close/>
                </a:path>
                <a:path w="817879" h="585469">
                  <a:moveTo>
                    <a:pt x="789686" y="9905"/>
                  </a:moveTo>
                  <a:lnTo>
                    <a:pt x="769874" y="9905"/>
                  </a:lnTo>
                  <a:lnTo>
                    <a:pt x="779780" y="19812"/>
                  </a:lnTo>
                  <a:lnTo>
                    <a:pt x="789686" y="19812"/>
                  </a:lnTo>
                  <a:lnTo>
                    <a:pt x="789686" y="9905"/>
                  </a:lnTo>
                  <a:close/>
                </a:path>
              </a:pathLst>
            </a:custGeom>
            <a:solidFill>
              <a:srgbClr val="FFAC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061459" y="3941063"/>
              <a:ext cx="1106805" cy="219710"/>
            </a:xfrm>
            <a:custGeom>
              <a:avLst/>
              <a:gdLst/>
              <a:ahLst/>
              <a:cxnLst/>
              <a:rect l="l" t="t" r="r" b="b"/>
              <a:pathLst>
                <a:path w="1106804" h="219710">
                  <a:moveTo>
                    <a:pt x="0" y="20319"/>
                  </a:moveTo>
                  <a:lnTo>
                    <a:pt x="1603" y="12430"/>
                  </a:lnTo>
                  <a:lnTo>
                    <a:pt x="5968" y="5968"/>
                  </a:lnTo>
                  <a:lnTo>
                    <a:pt x="12430" y="1603"/>
                  </a:lnTo>
                  <a:lnTo>
                    <a:pt x="20319" y="0"/>
                  </a:lnTo>
                  <a:lnTo>
                    <a:pt x="200660" y="0"/>
                  </a:lnTo>
                  <a:lnTo>
                    <a:pt x="208549" y="1603"/>
                  </a:lnTo>
                  <a:lnTo>
                    <a:pt x="215010" y="5968"/>
                  </a:lnTo>
                  <a:lnTo>
                    <a:pt x="219376" y="12430"/>
                  </a:lnTo>
                  <a:lnTo>
                    <a:pt x="220979" y="20319"/>
                  </a:lnTo>
                  <a:lnTo>
                    <a:pt x="220979" y="199136"/>
                  </a:lnTo>
                  <a:lnTo>
                    <a:pt x="219376" y="207025"/>
                  </a:lnTo>
                  <a:lnTo>
                    <a:pt x="215011" y="213487"/>
                  </a:lnTo>
                  <a:lnTo>
                    <a:pt x="208549" y="217852"/>
                  </a:lnTo>
                  <a:lnTo>
                    <a:pt x="200660" y="219456"/>
                  </a:lnTo>
                  <a:lnTo>
                    <a:pt x="20319" y="219456"/>
                  </a:lnTo>
                  <a:lnTo>
                    <a:pt x="12430" y="217852"/>
                  </a:lnTo>
                  <a:lnTo>
                    <a:pt x="5969" y="213487"/>
                  </a:lnTo>
                  <a:lnTo>
                    <a:pt x="1603" y="207025"/>
                  </a:lnTo>
                  <a:lnTo>
                    <a:pt x="0" y="199136"/>
                  </a:lnTo>
                  <a:lnTo>
                    <a:pt x="0" y="20319"/>
                  </a:lnTo>
                  <a:close/>
                </a:path>
                <a:path w="1106804" h="219710">
                  <a:moveTo>
                    <a:pt x="885443" y="20319"/>
                  </a:moveTo>
                  <a:lnTo>
                    <a:pt x="887047" y="12430"/>
                  </a:lnTo>
                  <a:lnTo>
                    <a:pt x="891413" y="5968"/>
                  </a:lnTo>
                  <a:lnTo>
                    <a:pt x="897874" y="1603"/>
                  </a:lnTo>
                  <a:lnTo>
                    <a:pt x="905763" y="0"/>
                  </a:lnTo>
                  <a:lnTo>
                    <a:pt x="1086103" y="0"/>
                  </a:lnTo>
                  <a:lnTo>
                    <a:pt x="1093993" y="1603"/>
                  </a:lnTo>
                  <a:lnTo>
                    <a:pt x="1100454" y="5968"/>
                  </a:lnTo>
                  <a:lnTo>
                    <a:pt x="1104820" y="12430"/>
                  </a:lnTo>
                  <a:lnTo>
                    <a:pt x="1106424" y="20319"/>
                  </a:lnTo>
                  <a:lnTo>
                    <a:pt x="1106424" y="199136"/>
                  </a:lnTo>
                  <a:lnTo>
                    <a:pt x="1104820" y="207025"/>
                  </a:lnTo>
                  <a:lnTo>
                    <a:pt x="1100454" y="213487"/>
                  </a:lnTo>
                  <a:lnTo>
                    <a:pt x="1093993" y="217852"/>
                  </a:lnTo>
                  <a:lnTo>
                    <a:pt x="1086103" y="219456"/>
                  </a:lnTo>
                  <a:lnTo>
                    <a:pt x="905763" y="219456"/>
                  </a:lnTo>
                  <a:lnTo>
                    <a:pt x="897874" y="217852"/>
                  </a:lnTo>
                  <a:lnTo>
                    <a:pt x="891413" y="213487"/>
                  </a:lnTo>
                  <a:lnTo>
                    <a:pt x="887047" y="207025"/>
                  </a:lnTo>
                  <a:lnTo>
                    <a:pt x="885443" y="199136"/>
                  </a:lnTo>
                  <a:lnTo>
                    <a:pt x="885443" y="20319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975860" y="4034027"/>
              <a:ext cx="163195" cy="33655"/>
            </a:xfrm>
            <a:custGeom>
              <a:avLst/>
              <a:gdLst/>
              <a:ahLst/>
              <a:cxnLst/>
              <a:rect l="l" t="t" r="r" b="b"/>
              <a:pathLst>
                <a:path w="163195" h="33654">
                  <a:moveTo>
                    <a:pt x="33528" y="7493"/>
                  </a:moveTo>
                  <a:lnTo>
                    <a:pt x="26035" y="0"/>
                  </a:lnTo>
                  <a:lnTo>
                    <a:pt x="7493" y="0"/>
                  </a:lnTo>
                  <a:lnTo>
                    <a:pt x="0" y="7493"/>
                  </a:lnTo>
                  <a:lnTo>
                    <a:pt x="0" y="16764"/>
                  </a:lnTo>
                  <a:lnTo>
                    <a:pt x="0" y="26035"/>
                  </a:lnTo>
                  <a:lnTo>
                    <a:pt x="7493" y="33528"/>
                  </a:lnTo>
                  <a:lnTo>
                    <a:pt x="26035" y="33528"/>
                  </a:lnTo>
                  <a:lnTo>
                    <a:pt x="33528" y="26035"/>
                  </a:lnTo>
                  <a:lnTo>
                    <a:pt x="33528" y="7493"/>
                  </a:lnTo>
                  <a:close/>
                </a:path>
                <a:path w="163195" h="33654">
                  <a:moveTo>
                    <a:pt x="97536" y="7493"/>
                  </a:moveTo>
                  <a:lnTo>
                    <a:pt x="90043" y="0"/>
                  </a:lnTo>
                  <a:lnTo>
                    <a:pt x="71501" y="0"/>
                  </a:lnTo>
                  <a:lnTo>
                    <a:pt x="64008" y="7493"/>
                  </a:lnTo>
                  <a:lnTo>
                    <a:pt x="64008" y="16764"/>
                  </a:lnTo>
                  <a:lnTo>
                    <a:pt x="64008" y="26035"/>
                  </a:lnTo>
                  <a:lnTo>
                    <a:pt x="71501" y="33528"/>
                  </a:lnTo>
                  <a:lnTo>
                    <a:pt x="90043" y="33528"/>
                  </a:lnTo>
                  <a:lnTo>
                    <a:pt x="97536" y="26035"/>
                  </a:lnTo>
                  <a:lnTo>
                    <a:pt x="97536" y="7493"/>
                  </a:lnTo>
                  <a:close/>
                </a:path>
                <a:path w="163195" h="33654">
                  <a:moveTo>
                    <a:pt x="163068" y="7493"/>
                  </a:moveTo>
                  <a:lnTo>
                    <a:pt x="155194" y="0"/>
                  </a:lnTo>
                  <a:lnTo>
                    <a:pt x="135890" y="0"/>
                  </a:lnTo>
                  <a:lnTo>
                    <a:pt x="128016" y="7493"/>
                  </a:lnTo>
                  <a:lnTo>
                    <a:pt x="128016" y="16764"/>
                  </a:lnTo>
                  <a:lnTo>
                    <a:pt x="128016" y="26035"/>
                  </a:lnTo>
                  <a:lnTo>
                    <a:pt x="135890" y="33528"/>
                  </a:lnTo>
                  <a:lnTo>
                    <a:pt x="155194" y="33528"/>
                  </a:lnTo>
                  <a:lnTo>
                    <a:pt x="163068" y="26035"/>
                  </a:lnTo>
                  <a:lnTo>
                    <a:pt x="163068" y="74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837431" y="3941063"/>
              <a:ext cx="1556385" cy="219710"/>
            </a:xfrm>
            <a:custGeom>
              <a:avLst/>
              <a:gdLst/>
              <a:ahLst/>
              <a:cxnLst/>
              <a:rect l="l" t="t" r="r" b="b"/>
              <a:pathLst>
                <a:path w="1556385" h="219710">
                  <a:moveTo>
                    <a:pt x="0" y="20319"/>
                  </a:moveTo>
                  <a:lnTo>
                    <a:pt x="1603" y="12430"/>
                  </a:lnTo>
                  <a:lnTo>
                    <a:pt x="5968" y="5968"/>
                  </a:lnTo>
                  <a:lnTo>
                    <a:pt x="12430" y="1603"/>
                  </a:lnTo>
                  <a:lnTo>
                    <a:pt x="20319" y="0"/>
                  </a:lnTo>
                  <a:lnTo>
                    <a:pt x="200659" y="0"/>
                  </a:lnTo>
                  <a:lnTo>
                    <a:pt x="208549" y="1603"/>
                  </a:lnTo>
                  <a:lnTo>
                    <a:pt x="215010" y="5968"/>
                  </a:lnTo>
                  <a:lnTo>
                    <a:pt x="219376" y="12430"/>
                  </a:lnTo>
                  <a:lnTo>
                    <a:pt x="220979" y="20319"/>
                  </a:lnTo>
                  <a:lnTo>
                    <a:pt x="220979" y="199136"/>
                  </a:lnTo>
                  <a:lnTo>
                    <a:pt x="219376" y="207025"/>
                  </a:lnTo>
                  <a:lnTo>
                    <a:pt x="215010" y="213487"/>
                  </a:lnTo>
                  <a:lnTo>
                    <a:pt x="208549" y="217852"/>
                  </a:lnTo>
                  <a:lnTo>
                    <a:pt x="200659" y="219456"/>
                  </a:lnTo>
                  <a:lnTo>
                    <a:pt x="20319" y="219456"/>
                  </a:lnTo>
                  <a:lnTo>
                    <a:pt x="12430" y="217852"/>
                  </a:lnTo>
                  <a:lnTo>
                    <a:pt x="5969" y="213487"/>
                  </a:lnTo>
                  <a:lnTo>
                    <a:pt x="1603" y="207025"/>
                  </a:lnTo>
                  <a:lnTo>
                    <a:pt x="0" y="199136"/>
                  </a:lnTo>
                  <a:lnTo>
                    <a:pt x="0" y="20319"/>
                  </a:lnTo>
                  <a:close/>
                </a:path>
                <a:path w="1556385" h="219710">
                  <a:moveTo>
                    <a:pt x="1333500" y="20319"/>
                  </a:moveTo>
                  <a:lnTo>
                    <a:pt x="1335103" y="12430"/>
                  </a:lnTo>
                  <a:lnTo>
                    <a:pt x="1339468" y="5968"/>
                  </a:lnTo>
                  <a:lnTo>
                    <a:pt x="1345930" y="1603"/>
                  </a:lnTo>
                  <a:lnTo>
                    <a:pt x="1353819" y="0"/>
                  </a:lnTo>
                  <a:lnTo>
                    <a:pt x="1535683" y="0"/>
                  </a:lnTo>
                  <a:lnTo>
                    <a:pt x="1543573" y="1603"/>
                  </a:lnTo>
                  <a:lnTo>
                    <a:pt x="1550034" y="5968"/>
                  </a:lnTo>
                  <a:lnTo>
                    <a:pt x="1554400" y="12430"/>
                  </a:lnTo>
                  <a:lnTo>
                    <a:pt x="1556003" y="20319"/>
                  </a:lnTo>
                  <a:lnTo>
                    <a:pt x="1556003" y="199136"/>
                  </a:lnTo>
                  <a:lnTo>
                    <a:pt x="1554400" y="207025"/>
                  </a:lnTo>
                  <a:lnTo>
                    <a:pt x="1550034" y="213487"/>
                  </a:lnTo>
                  <a:lnTo>
                    <a:pt x="1543573" y="217852"/>
                  </a:lnTo>
                  <a:lnTo>
                    <a:pt x="1535683" y="219456"/>
                  </a:lnTo>
                  <a:lnTo>
                    <a:pt x="1353819" y="219456"/>
                  </a:lnTo>
                  <a:lnTo>
                    <a:pt x="1345930" y="217852"/>
                  </a:lnTo>
                  <a:lnTo>
                    <a:pt x="1339469" y="213487"/>
                  </a:lnTo>
                  <a:lnTo>
                    <a:pt x="1335103" y="207025"/>
                  </a:lnTo>
                  <a:lnTo>
                    <a:pt x="1333500" y="199136"/>
                  </a:lnTo>
                  <a:lnTo>
                    <a:pt x="1333500" y="20319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193029" y="3996309"/>
            <a:ext cx="179070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dirty="0">
                <a:solidFill>
                  <a:srgbClr val="EA6DBD"/>
                </a:solidFill>
                <a:latin typeface="Trebuchet MS"/>
                <a:cs typeface="Trebuchet MS"/>
              </a:rPr>
              <a:t>-</a:t>
            </a:r>
            <a:r>
              <a:rPr sz="500" spc="-20" dirty="0">
                <a:solidFill>
                  <a:srgbClr val="EA6DBD"/>
                </a:solidFill>
                <a:latin typeface="Trebuchet MS"/>
                <a:cs typeface="Trebuchet MS"/>
              </a:rPr>
              <a:t>0.38</a:t>
            </a:r>
            <a:endParaRPr sz="500">
              <a:latin typeface="Trebuchet MS"/>
              <a:cs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282440" y="3941064"/>
            <a:ext cx="664845" cy="219710"/>
          </a:xfrm>
          <a:custGeom>
            <a:avLst/>
            <a:gdLst/>
            <a:ahLst/>
            <a:cxnLst/>
            <a:rect l="l" t="t" r="r" b="b"/>
            <a:pathLst>
              <a:path w="664845" h="219710">
                <a:moveTo>
                  <a:pt x="0" y="20319"/>
                </a:moveTo>
                <a:lnTo>
                  <a:pt x="1603" y="12430"/>
                </a:lnTo>
                <a:lnTo>
                  <a:pt x="5969" y="5968"/>
                </a:lnTo>
                <a:lnTo>
                  <a:pt x="12430" y="1603"/>
                </a:lnTo>
                <a:lnTo>
                  <a:pt x="20320" y="0"/>
                </a:lnTo>
                <a:lnTo>
                  <a:pt x="200660" y="0"/>
                </a:lnTo>
                <a:lnTo>
                  <a:pt x="208549" y="1603"/>
                </a:lnTo>
                <a:lnTo>
                  <a:pt x="215011" y="5968"/>
                </a:lnTo>
                <a:lnTo>
                  <a:pt x="219376" y="12430"/>
                </a:lnTo>
                <a:lnTo>
                  <a:pt x="220980" y="20319"/>
                </a:lnTo>
                <a:lnTo>
                  <a:pt x="220980" y="199136"/>
                </a:lnTo>
                <a:lnTo>
                  <a:pt x="219376" y="207025"/>
                </a:lnTo>
                <a:lnTo>
                  <a:pt x="215011" y="213487"/>
                </a:lnTo>
                <a:lnTo>
                  <a:pt x="208549" y="217852"/>
                </a:lnTo>
                <a:lnTo>
                  <a:pt x="200660" y="219456"/>
                </a:lnTo>
                <a:lnTo>
                  <a:pt x="20320" y="219456"/>
                </a:lnTo>
                <a:lnTo>
                  <a:pt x="12430" y="217852"/>
                </a:lnTo>
                <a:lnTo>
                  <a:pt x="5969" y="213487"/>
                </a:lnTo>
                <a:lnTo>
                  <a:pt x="1603" y="207025"/>
                </a:lnTo>
                <a:lnTo>
                  <a:pt x="0" y="199136"/>
                </a:lnTo>
                <a:lnTo>
                  <a:pt x="0" y="20319"/>
                </a:lnTo>
                <a:close/>
              </a:path>
              <a:path w="664845" h="219710">
                <a:moveTo>
                  <a:pt x="219456" y="20319"/>
                </a:moveTo>
                <a:lnTo>
                  <a:pt x="221059" y="12430"/>
                </a:lnTo>
                <a:lnTo>
                  <a:pt x="225425" y="5968"/>
                </a:lnTo>
                <a:lnTo>
                  <a:pt x="231886" y="1603"/>
                </a:lnTo>
                <a:lnTo>
                  <a:pt x="239775" y="0"/>
                </a:lnTo>
                <a:lnTo>
                  <a:pt x="420115" y="0"/>
                </a:lnTo>
                <a:lnTo>
                  <a:pt x="428005" y="1603"/>
                </a:lnTo>
                <a:lnTo>
                  <a:pt x="434467" y="5968"/>
                </a:lnTo>
                <a:lnTo>
                  <a:pt x="438832" y="12430"/>
                </a:lnTo>
                <a:lnTo>
                  <a:pt x="440436" y="20319"/>
                </a:lnTo>
                <a:lnTo>
                  <a:pt x="440436" y="199136"/>
                </a:lnTo>
                <a:lnTo>
                  <a:pt x="438832" y="207025"/>
                </a:lnTo>
                <a:lnTo>
                  <a:pt x="434467" y="213487"/>
                </a:lnTo>
                <a:lnTo>
                  <a:pt x="428005" y="217852"/>
                </a:lnTo>
                <a:lnTo>
                  <a:pt x="420115" y="219456"/>
                </a:lnTo>
                <a:lnTo>
                  <a:pt x="239775" y="219456"/>
                </a:lnTo>
                <a:lnTo>
                  <a:pt x="231886" y="217852"/>
                </a:lnTo>
                <a:lnTo>
                  <a:pt x="225425" y="213487"/>
                </a:lnTo>
                <a:lnTo>
                  <a:pt x="221059" y="207025"/>
                </a:lnTo>
                <a:lnTo>
                  <a:pt x="219456" y="199136"/>
                </a:lnTo>
                <a:lnTo>
                  <a:pt x="219456" y="20319"/>
                </a:lnTo>
                <a:close/>
              </a:path>
              <a:path w="664845" h="219710">
                <a:moveTo>
                  <a:pt x="441960" y="20319"/>
                </a:moveTo>
                <a:lnTo>
                  <a:pt x="443563" y="12430"/>
                </a:lnTo>
                <a:lnTo>
                  <a:pt x="447929" y="5968"/>
                </a:lnTo>
                <a:lnTo>
                  <a:pt x="454390" y="1603"/>
                </a:lnTo>
                <a:lnTo>
                  <a:pt x="462280" y="0"/>
                </a:lnTo>
                <a:lnTo>
                  <a:pt x="644144" y="0"/>
                </a:lnTo>
                <a:lnTo>
                  <a:pt x="652033" y="1603"/>
                </a:lnTo>
                <a:lnTo>
                  <a:pt x="658494" y="5968"/>
                </a:lnTo>
                <a:lnTo>
                  <a:pt x="662860" y="12430"/>
                </a:lnTo>
                <a:lnTo>
                  <a:pt x="664463" y="20319"/>
                </a:lnTo>
                <a:lnTo>
                  <a:pt x="664463" y="199136"/>
                </a:lnTo>
                <a:lnTo>
                  <a:pt x="662860" y="207025"/>
                </a:lnTo>
                <a:lnTo>
                  <a:pt x="658495" y="213487"/>
                </a:lnTo>
                <a:lnTo>
                  <a:pt x="652033" y="217852"/>
                </a:lnTo>
                <a:lnTo>
                  <a:pt x="644144" y="219456"/>
                </a:lnTo>
                <a:lnTo>
                  <a:pt x="462280" y="219456"/>
                </a:lnTo>
                <a:lnTo>
                  <a:pt x="454390" y="217852"/>
                </a:lnTo>
                <a:lnTo>
                  <a:pt x="447929" y="213487"/>
                </a:lnTo>
                <a:lnTo>
                  <a:pt x="443563" y="207025"/>
                </a:lnTo>
                <a:lnTo>
                  <a:pt x="441960" y="199136"/>
                </a:lnTo>
                <a:lnTo>
                  <a:pt x="441960" y="20319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870705" y="3996309"/>
            <a:ext cx="1042669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dirty="0">
                <a:solidFill>
                  <a:srgbClr val="1F6FD0"/>
                </a:solidFill>
                <a:latin typeface="Trebuchet MS"/>
                <a:cs typeface="Trebuchet MS"/>
              </a:rPr>
              <a:t>0.89</a:t>
            </a:r>
            <a:r>
              <a:rPr sz="500" spc="185" dirty="0">
                <a:solidFill>
                  <a:srgbClr val="1F6FD0"/>
                </a:solidFill>
                <a:latin typeface="Trebuchet MS"/>
                <a:cs typeface="Trebuchet MS"/>
              </a:rPr>
              <a:t>  </a:t>
            </a:r>
            <a:r>
              <a:rPr sz="500" dirty="0">
                <a:solidFill>
                  <a:srgbClr val="4F74D2"/>
                </a:solidFill>
                <a:latin typeface="Trebuchet MS"/>
                <a:cs typeface="Trebuchet MS"/>
              </a:rPr>
              <a:t>-0.02</a:t>
            </a:r>
            <a:r>
              <a:rPr sz="500" spc="405" dirty="0">
                <a:solidFill>
                  <a:srgbClr val="4F74D2"/>
                </a:solidFill>
                <a:latin typeface="Trebuchet MS"/>
                <a:cs typeface="Trebuchet MS"/>
              </a:rPr>
              <a:t> </a:t>
            </a:r>
            <a:r>
              <a:rPr sz="500" dirty="0">
                <a:solidFill>
                  <a:srgbClr val="7879D9"/>
                </a:solidFill>
                <a:latin typeface="Trebuchet MS"/>
                <a:cs typeface="Trebuchet MS"/>
              </a:rPr>
              <a:t>-0.53</a:t>
            </a:r>
            <a:r>
              <a:rPr sz="500" spc="484" dirty="0">
                <a:solidFill>
                  <a:srgbClr val="7879D9"/>
                </a:solidFill>
                <a:latin typeface="Trebuchet MS"/>
                <a:cs typeface="Trebuchet MS"/>
              </a:rPr>
              <a:t> </a:t>
            </a:r>
            <a:r>
              <a:rPr sz="500" dirty="0">
                <a:solidFill>
                  <a:srgbClr val="8B70C8"/>
                </a:solidFill>
                <a:latin typeface="Trebuchet MS"/>
                <a:cs typeface="Trebuchet MS"/>
              </a:rPr>
              <a:t>0.95</a:t>
            </a:r>
            <a:r>
              <a:rPr sz="500" spc="235" dirty="0">
                <a:solidFill>
                  <a:srgbClr val="8B70C8"/>
                </a:solidFill>
                <a:latin typeface="Trebuchet MS"/>
                <a:cs typeface="Trebuchet MS"/>
              </a:rPr>
              <a:t>  </a:t>
            </a:r>
            <a:r>
              <a:rPr sz="500" spc="-20" dirty="0">
                <a:solidFill>
                  <a:srgbClr val="A770C5"/>
                </a:solidFill>
                <a:latin typeface="Trebuchet MS"/>
                <a:cs typeface="Trebuchet MS"/>
              </a:rPr>
              <a:t>0.17</a:t>
            </a:r>
            <a:endParaRPr sz="500">
              <a:latin typeface="Trebuchet MS"/>
              <a:cs typeface="Trebuchet MS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376427" y="1078991"/>
            <a:ext cx="6697345" cy="4270375"/>
            <a:chOff x="376427" y="1078991"/>
            <a:chExt cx="6697345" cy="4270375"/>
          </a:xfrm>
        </p:grpSpPr>
        <p:sp>
          <p:nvSpPr>
            <p:cNvPr id="36" name="object 36"/>
            <p:cNvSpPr/>
            <p:nvPr/>
          </p:nvSpPr>
          <p:spPr>
            <a:xfrm>
              <a:off x="4602480" y="2044445"/>
              <a:ext cx="2471420" cy="3304540"/>
            </a:xfrm>
            <a:custGeom>
              <a:avLst/>
              <a:gdLst/>
              <a:ahLst/>
              <a:cxnLst/>
              <a:rect l="l" t="t" r="r" b="b"/>
              <a:pathLst>
                <a:path w="2471420" h="3304540">
                  <a:moveTo>
                    <a:pt x="703199" y="3266440"/>
                  </a:moveTo>
                  <a:lnTo>
                    <a:pt x="683387" y="3256534"/>
                  </a:lnTo>
                  <a:lnTo>
                    <a:pt x="626999" y="3228340"/>
                  </a:lnTo>
                  <a:lnTo>
                    <a:pt x="626999" y="3256534"/>
                  </a:lnTo>
                  <a:lnTo>
                    <a:pt x="19812" y="3256534"/>
                  </a:lnTo>
                  <a:lnTo>
                    <a:pt x="19812" y="2116836"/>
                  </a:lnTo>
                  <a:lnTo>
                    <a:pt x="0" y="2116836"/>
                  </a:lnTo>
                  <a:lnTo>
                    <a:pt x="0" y="3276346"/>
                  </a:lnTo>
                  <a:lnTo>
                    <a:pt x="626999" y="3276346"/>
                  </a:lnTo>
                  <a:lnTo>
                    <a:pt x="626999" y="3304540"/>
                  </a:lnTo>
                  <a:lnTo>
                    <a:pt x="683387" y="3276346"/>
                  </a:lnTo>
                  <a:lnTo>
                    <a:pt x="703199" y="3266440"/>
                  </a:lnTo>
                  <a:close/>
                </a:path>
                <a:path w="2471420" h="3304540">
                  <a:moveTo>
                    <a:pt x="1401318" y="1534668"/>
                  </a:moveTo>
                  <a:lnTo>
                    <a:pt x="1394968" y="1521968"/>
                  </a:lnTo>
                  <a:lnTo>
                    <a:pt x="1363218" y="1458468"/>
                  </a:lnTo>
                  <a:lnTo>
                    <a:pt x="1325118" y="1534668"/>
                  </a:lnTo>
                  <a:lnTo>
                    <a:pt x="1353312" y="1534668"/>
                  </a:lnTo>
                  <a:lnTo>
                    <a:pt x="1353312" y="2838577"/>
                  </a:lnTo>
                  <a:lnTo>
                    <a:pt x="1373124" y="2838577"/>
                  </a:lnTo>
                  <a:lnTo>
                    <a:pt x="1373124" y="1534668"/>
                  </a:lnTo>
                  <a:lnTo>
                    <a:pt x="1401318" y="1534668"/>
                  </a:lnTo>
                  <a:close/>
                </a:path>
                <a:path w="2471420" h="3304540">
                  <a:moveTo>
                    <a:pt x="2471039" y="38100"/>
                  </a:moveTo>
                  <a:lnTo>
                    <a:pt x="2451227" y="28194"/>
                  </a:lnTo>
                  <a:lnTo>
                    <a:pt x="2394839" y="0"/>
                  </a:lnTo>
                  <a:lnTo>
                    <a:pt x="2394839" y="28194"/>
                  </a:lnTo>
                  <a:lnTo>
                    <a:pt x="1353312" y="28194"/>
                  </a:lnTo>
                  <a:lnTo>
                    <a:pt x="1353312" y="548894"/>
                  </a:lnTo>
                  <a:lnTo>
                    <a:pt x="1373124" y="548894"/>
                  </a:lnTo>
                  <a:lnTo>
                    <a:pt x="1373124" y="48006"/>
                  </a:lnTo>
                  <a:lnTo>
                    <a:pt x="2394839" y="48006"/>
                  </a:lnTo>
                  <a:lnTo>
                    <a:pt x="2394839" y="76200"/>
                  </a:lnTo>
                  <a:lnTo>
                    <a:pt x="2451227" y="48006"/>
                  </a:lnTo>
                  <a:lnTo>
                    <a:pt x="2471039" y="38100"/>
                  </a:lnTo>
                  <a:close/>
                </a:path>
              </a:pathLst>
            </a:custGeom>
            <a:solidFill>
              <a:srgbClr val="FFAC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76427" y="1078991"/>
              <a:ext cx="2152015" cy="3230880"/>
            </a:xfrm>
            <a:custGeom>
              <a:avLst/>
              <a:gdLst/>
              <a:ahLst/>
              <a:cxnLst/>
              <a:rect l="l" t="t" r="r" b="b"/>
              <a:pathLst>
                <a:path w="2152015" h="3230879">
                  <a:moveTo>
                    <a:pt x="1576323" y="0"/>
                  </a:moveTo>
                  <a:lnTo>
                    <a:pt x="575563" y="0"/>
                  </a:lnTo>
                  <a:lnTo>
                    <a:pt x="528359" y="1907"/>
                  </a:lnTo>
                  <a:lnTo>
                    <a:pt x="482206" y="7533"/>
                  </a:lnTo>
                  <a:lnTo>
                    <a:pt x="437251" y="16727"/>
                  </a:lnTo>
                  <a:lnTo>
                    <a:pt x="393643" y="29342"/>
                  </a:lnTo>
                  <a:lnTo>
                    <a:pt x="351531" y="45229"/>
                  </a:lnTo>
                  <a:lnTo>
                    <a:pt x="311062" y="64242"/>
                  </a:lnTo>
                  <a:lnTo>
                    <a:pt x="272384" y="86231"/>
                  </a:lnTo>
                  <a:lnTo>
                    <a:pt x="235646" y="111048"/>
                  </a:lnTo>
                  <a:lnTo>
                    <a:pt x="200995" y="138546"/>
                  </a:lnTo>
                  <a:lnTo>
                    <a:pt x="168581" y="168576"/>
                  </a:lnTo>
                  <a:lnTo>
                    <a:pt x="138550" y="200990"/>
                  </a:lnTo>
                  <a:lnTo>
                    <a:pt x="111052" y="235640"/>
                  </a:lnTo>
                  <a:lnTo>
                    <a:pt x="86234" y="272378"/>
                  </a:lnTo>
                  <a:lnTo>
                    <a:pt x="64244" y="311056"/>
                  </a:lnTo>
                  <a:lnTo>
                    <a:pt x="45231" y="351526"/>
                  </a:lnTo>
                  <a:lnTo>
                    <a:pt x="29343" y="393639"/>
                  </a:lnTo>
                  <a:lnTo>
                    <a:pt x="16727" y="437247"/>
                  </a:lnTo>
                  <a:lnTo>
                    <a:pt x="7533" y="482203"/>
                  </a:lnTo>
                  <a:lnTo>
                    <a:pt x="1908" y="528358"/>
                  </a:lnTo>
                  <a:lnTo>
                    <a:pt x="0" y="575563"/>
                  </a:lnTo>
                  <a:lnTo>
                    <a:pt x="0" y="2655316"/>
                  </a:lnTo>
                  <a:lnTo>
                    <a:pt x="1908" y="2702521"/>
                  </a:lnTo>
                  <a:lnTo>
                    <a:pt x="7533" y="2748676"/>
                  </a:lnTo>
                  <a:lnTo>
                    <a:pt x="16727" y="2793632"/>
                  </a:lnTo>
                  <a:lnTo>
                    <a:pt x="29343" y="2837240"/>
                  </a:lnTo>
                  <a:lnTo>
                    <a:pt x="45231" y="2879353"/>
                  </a:lnTo>
                  <a:lnTo>
                    <a:pt x="64244" y="2919823"/>
                  </a:lnTo>
                  <a:lnTo>
                    <a:pt x="86234" y="2958501"/>
                  </a:lnTo>
                  <a:lnTo>
                    <a:pt x="111052" y="2995239"/>
                  </a:lnTo>
                  <a:lnTo>
                    <a:pt x="138550" y="3029889"/>
                  </a:lnTo>
                  <a:lnTo>
                    <a:pt x="168581" y="3062303"/>
                  </a:lnTo>
                  <a:lnTo>
                    <a:pt x="200995" y="3092333"/>
                  </a:lnTo>
                  <a:lnTo>
                    <a:pt x="235646" y="3119831"/>
                  </a:lnTo>
                  <a:lnTo>
                    <a:pt x="272384" y="3144648"/>
                  </a:lnTo>
                  <a:lnTo>
                    <a:pt x="311062" y="3166637"/>
                  </a:lnTo>
                  <a:lnTo>
                    <a:pt x="351531" y="3185650"/>
                  </a:lnTo>
                  <a:lnTo>
                    <a:pt x="393643" y="3201537"/>
                  </a:lnTo>
                  <a:lnTo>
                    <a:pt x="437251" y="3214152"/>
                  </a:lnTo>
                  <a:lnTo>
                    <a:pt x="482206" y="3223346"/>
                  </a:lnTo>
                  <a:lnTo>
                    <a:pt x="528359" y="3228972"/>
                  </a:lnTo>
                  <a:lnTo>
                    <a:pt x="575563" y="3230880"/>
                  </a:lnTo>
                  <a:lnTo>
                    <a:pt x="1576323" y="3230880"/>
                  </a:lnTo>
                  <a:lnTo>
                    <a:pt x="1623529" y="3228972"/>
                  </a:lnTo>
                  <a:lnTo>
                    <a:pt x="1669684" y="3223346"/>
                  </a:lnTo>
                  <a:lnTo>
                    <a:pt x="1714640" y="3214152"/>
                  </a:lnTo>
                  <a:lnTo>
                    <a:pt x="1758248" y="3201537"/>
                  </a:lnTo>
                  <a:lnTo>
                    <a:pt x="1800361" y="3185650"/>
                  </a:lnTo>
                  <a:lnTo>
                    <a:pt x="1840831" y="3166637"/>
                  </a:lnTo>
                  <a:lnTo>
                    <a:pt x="1879509" y="3144648"/>
                  </a:lnTo>
                  <a:lnTo>
                    <a:pt x="1916247" y="3119831"/>
                  </a:lnTo>
                  <a:lnTo>
                    <a:pt x="1950897" y="3092333"/>
                  </a:lnTo>
                  <a:lnTo>
                    <a:pt x="1983311" y="3062303"/>
                  </a:lnTo>
                  <a:lnTo>
                    <a:pt x="2013341" y="3029889"/>
                  </a:lnTo>
                  <a:lnTo>
                    <a:pt x="2040839" y="2995239"/>
                  </a:lnTo>
                  <a:lnTo>
                    <a:pt x="2065656" y="2958501"/>
                  </a:lnTo>
                  <a:lnTo>
                    <a:pt x="2087645" y="2919823"/>
                  </a:lnTo>
                  <a:lnTo>
                    <a:pt x="2106658" y="2879353"/>
                  </a:lnTo>
                  <a:lnTo>
                    <a:pt x="2122545" y="2837240"/>
                  </a:lnTo>
                  <a:lnTo>
                    <a:pt x="2135160" y="2793632"/>
                  </a:lnTo>
                  <a:lnTo>
                    <a:pt x="2144354" y="2748676"/>
                  </a:lnTo>
                  <a:lnTo>
                    <a:pt x="2149980" y="2702521"/>
                  </a:lnTo>
                  <a:lnTo>
                    <a:pt x="2151888" y="2655316"/>
                  </a:lnTo>
                  <a:lnTo>
                    <a:pt x="2151888" y="575563"/>
                  </a:lnTo>
                  <a:lnTo>
                    <a:pt x="2149980" y="528358"/>
                  </a:lnTo>
                  <a:lnTo>
                    <a:pt x="2144354" y="482203"/>
                  </a:lnTo>
                  <a:lnTo>
                    <a:pt x="2135160" y="437247"/>
                  </a:lnTo>
                  <a:lnTo>
                    <a:pt x="2122545" y="393639"/>
                  </a:lnTo>
                  <a:lnTo>
                    <a:pt x="2106658" y="351526"/>
                  </a:lnTo>
                  <a:lnTo>
                    <a:pt x="2087645" y="311056"/>
                  </a:lnTo>
                  <a:lnTo>
                    <a:pt x="2065656" y="272378"/>
                  </a:lnTo>
                  <a:lnTo>
                    <a:pt x="2040839" y="235640"/>
                  </a:lnTo>
                  <a:lnTo>
                    <a:pt x="2013341" y="200990"/>
                  </a:lnTo>
                  <a:lnTo>
                    <a:pt x="1983311" y="168576"/>
                  </a:lnTo>
                  <a:lnTo>
                    <a:pt x="1950897" y="138546"/>
                  </a:lnTo>
                  <a:lnTo>
                    <a:pt x="1916247" y="111048"/>
                  </a:lnTo>
                  <a:lnTo>
                    <a:pt x="1879509" y="86231"/>
                  </a:lnTo>
                  <a:lnTo>
                    <a:pt x="1840831" y="64242"/>
                  </a:lnTo>
                  <a:lnTo>
                    <a:pt x="1800361" y="45229"/>
                  </a:lnTo>
                  <a:lnTo>
                    <a:pt x="1758248" y="29342"/>
                  </a:lnTo>
                  <a:lnTo>
                    <a:pt x="1714640" y="16727"/>
                  </a:lnTo>
                  <a:lnTo>
                    <a:pt x="1669684" y="7533"/>
                  </a:lnTo>
                  <a:lnTo>
                    <a:pt x="1623529" y="1907"/>
                  </a:lnTo>
                  <a:lnTo>
                    <a:pt x="1576323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98068" y="2206498"/>
            <a:ext cx="1309370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Text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Generation Workflow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76427" y="4588764"/>
            <a:ext cx="2152015" cy="1620520"/>
          </a:xfrm>
          <a:custGeom>
            <a:avLst/>
            <a:gdLst/>
            <a:ahLst/>
            <a:cxnLst/>
            <a:rect l="l" t="t" r="r" b="b"/>
            <a:pathLst>
              <a:path w="2152015" h="1620520">
                <a:moveTo>
                  <a:pt x="1881886" y="0"/>
                </a:moveTo>
                <a:lnTo>
                  <a:pt x="270002" y="0"/>
                </a:lnTo>
                <a:lnTo>
                  <a:pt x="221470" y="4350"/>
                </a:lnTo>
                <a:lnTo>
                  <a:pt x="175792" y="16894"/>
                </a:lnTo>
                <a:lnTo>
                  <a:pt x="133730" y="36867"/>
                </a:lnTo>
                <a:lnTo>
                  <a:pt x="96046" y="63507"/>
                </a:lnTo>
                <a:lnTo>
                  <a:pt x="63503" y="96051"/>
                </a:lnTo>
                <a:lnTo>
                  <a:pt x="36864" y="133735"/>
                </a:lnTo>
                <a:lnTo>
                  <a:pt x="16892" y="175797"/>
                </a:lnTo>
                <a:lnTo>
                  <a:pt x="4350" y="221474"/>
                </a:lnTo>
                <a:lnTo>
                  <a:pt x="0" y="270002"/>
                </a:lnTo>
                <a:lnTo>
                  <a:pt x="0" y="1350010"/>
                </a:lnTo>
                <a:lnTo>
                  <a:pt x="4350" y="1398541"/>
                </a:lnTo>
                <a:lnTo>
                  <a:pt x="16892" y="1444219"/>
                </a:lnTo>
                <a:lnTo>
                  <a:pt x="36864" y="1486281"/>
                </a:lnTo>
                <a:lnTo>
                  <a:pt x="63503" y="1523965"/>
                </a:lnTo>
                <a:lnTo>
                  <a:pt x="96046" y="1556508"/>
                </a:lnTo>
                <a:lnTo>
                  <a:pt x="133730" y="1583147"/>
                </a:lnTo>
                <a:lnTo>
                  <a:pt x="175792" y="1603119"/>
                </a:lnTo>
                <a:lnTo>
                  <a:pt x="221470" y="1615661"/>
                </a:lnTo>
                <a:lnTo>
                  <a:pt x="270002" y="1620012"/>
                </a:lnTo>
                <a:lnTo>
                  <a:pt x="1881886" y="1620012"/>
                </a:lnTo>
                <a:lnTo>
                  <a:pt x="1930413" y="1615661"/>
                </a:lnTo>
                <a:lnTo>
                  <a:pt x="1976090" y="1603119"/>
                </a:lnTo>
                <a:lnTo>
                  <a:pt x="2018152" y="1583147"/>
                </a:lnTo>
                <a:lnTo>
                  <a:pt x="2055836" y="1556508"/>
                </a:lnTo>
                <a:lnTo>
                  <a:pt x="2088380" y="1523965"/>
                </a:lnTo>
                <a:lnTo>
                  <a:pt x="2115020" y="1486281"/>
                </a:lnTo>
                <a:lnTo>
                  <a:pt x="2134993" y="1444219"/>
                </a:lnTo>
                <a:lnTo>
                  <a:pt x="2147537" y="1398541"/>
                </a:lnTo>
                <a:lnTo>
                  <a:pt x="2151888" y="1350010"/>
                </a:lnTo>
                <a:lnTo>
                  <a:pt x="2151888" y="270002"/>
                </a:lnTo>
                <a:lnTo>
                  <a:pt x="2147537" y="221474"/>
                </a:lnTo>
                <a:lnTo>
                  <a:pt x="2134993" y="175797"/>
                </a:lnTo>
                <a:lnTo>
                  <a:pt x="2115020" y="133735"/>
                </a:lnTo>
                <a:lnTo>
                  <a:pt x="2088380" y="96051"/>
                </a:lnTo>
                <a:lnTo>
                  <a:pt x="2055836" y="63507"/>
                </a:lnTo>
                <a:lnTo>
                  <a:pt x="2018152" y="36867"/>
                </a:lnTo>
                <a:lnTo>
                  <a:pt x="1976090" y="16894"/>
                </a:lnTo>
                <a:lnTo>
                  <a:pt x="1930413" y="4350"/>
                </a:lnTo>
                <a:lnTo>
                  <a:pt x="1881886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601776" y="5063997"/>
            <a:ext cx="1701800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8290" marR="5080" indent="-276225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20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Ingestion Workflow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694938" y="5060441"/>
            <a:ext cx="7766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0" marR="5080" indent="-1143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Semantic search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8846819" y="4588764"/>
            <a:ext cx="1097280" cy="1247140"/>
            <a:chOff x="8846819" y="4588764"/>
            <a:chExt cx="1097280" cy="1247140"/>
          </a:xfrm>
        </p:grpSpPr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81159" y="4696968"/>
              <a:ext cx="635507" cy="67817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07067" y="5157216"/>
              <a:ext cx="637031" cy="67817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46819" y="4588764"/>
              <a:ext cx="635507" cy="67818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72727" y="5049012"/>
              <a:ext cx="637031" cy="676656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8849994" y="5866282"/>
            <a:ext cx="14725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Document</a:t>
            </a:r>
            <a:r>
              <a:rPr sz="1400" spc="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chunks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8040623" y="5167884"/>
            <a:ext cx="218440" cy="193675"/>
            <a:chOff x="8040623" y="5167884"/>
            <a:chExt cx="218440" cy="193675"/>
          </a:xfrm>
        </p:grpSpPr>
        <p:sp>
          <p:nvSpPr>
            <p:cNvPr id="49" name="object 49"/>
            <p:cNvSpPr/>
            <p:nvPr/>
          </p:nvSpPr>
          <p:spPr>
            <a:xfrm>
              <a:off x="8050529" y="5177790"/>
              <a:ext cx="198120" cy="173990"/>
            </a:xfrm>
            <a:custGeom>
              <a:avLst/>
              <a:gdLst/>
              <a:ahLst/>
              <a:cxnLst/>
              <a:rect l="l" t="t" r="r" b="b"/>
              <a:pathLst>
                <a:path w="198120" h="173989">
                  <a:moveTo>
                    <a:pt x="0" y="173736"/>
                  </a:moveTo>
                  <a:lnTo>
                    <a:pt x="198120" y="173736"/>
                  </a:lnTo>
                  <a:lnTo>
                    <a:pt x="198120" y="0"/>
                  </a:lnTo>
                  <a:lnTo>
                    <a:pt x="0" y="0"/>
                  </a:lnTo>
                  <a:lnTo>
                    <a:pt x="0" y="173736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099297" y="5228080"/>
              <a:ext cx="100965" cy="76200"/>
            </a:xfrm>
            <a:custGeom>
              <a:avLst/>
              <a:gdLst/>
              <a:ahLst/>
              <a:cxnLst/>
              <a:rect l="l" t="t" r="r" b="b"/>
              <a:pathLst>
                <a:path w="100965" h="76200">
                  <a:moveTo>
                    <a:pt x="100583" y="76201"/>
                  </a:moveTo>
                  <a:lnTo>
                    <a:pt x="100583" y="1525"/>
                  </a:lnTo>
                </a:path>
                <a:path w="100965" h="76200">
                  <a:moveTo>
                    <a:pt x="0" y="76201"/>
                  </a:moveTo>
                  <a:lnTo>
                    <a:pt x="53341" y="76201"/>
                  </a:lnTo>
                  <a:lnTo>
                    <a:pt x="53341" y="0"/>
                  </a:lnTo>
                  <a:lnTo>
                    <a:pt x="0" y="0"/>
                  </a:lnTo>
                  <a:lnTo>
                    <a:pt x="0" y="76201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/>
          <p:nvPr/>
        </p:nvSpPr>
        <p:spPr>
          <a:xfrm>
            <a:off x="6394703" y="5219700"/>
            <a:ext cx="114300" cy="102235"/>
          </a:xfrm>
          <a:custGeom>
            <a:avLst/>
            <a:gdLst/>
            <a:ahLst/>
            <a:cxnLst/>
            <a:rect l="l" t="t" r="r" b="b"/>
            <a:pathLst>
              <a:path w="114300" h="102235">
                <a:moveTo>
                  <a:pt x="0" y="102108"/>
                </a:moveTo>
                <a:lnTo>
                  <a:pt x="114300" y="102108"/>
                </a:lnTo>
                <a:lnTo>
                  <a:pt x="114300" y="0"/>
                </a:lnTo>
                <a:lnTo>
                  <a:pt x="0" y="0"/>
                </a:lnTo>
                <a:lnTo>
                  <a:pt x="0" y="102108"/>
                </a:lnTo>
                <a:close/>
              </a:path>
            </a:pathLst>
          </a:custGeom>
          <a:ln w="12192">
            <a:solidFill>
              <a:srgbClr val="00A9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007608" y="5219700"/>
            <a:ext cx="113030" cy="102235"/>
          </a:xfrm>
          <a:custGeom>
            <a:avLst/>
            <a:gdLst/>
            <a:ahLst/>
            <a:cxnLst/>
            <a:rect l="l" t="t" r="r" b="b"/>
            <a:pathLst>
              <a:path w="113029" h="102235">
                <a:moveTo>
                  <a:pt x="0" y="102108"/>
                </a:moveTo>
                <a:lnTo>
                  <a:pt x="112775" y="102108"/>
                </a:lnTo>
                <a:lnTo>
                  <a:pt x="112775" y="0"/>
                </a:lnTo>
                <a:lnTo>
                  <a:pt x="0" y="0"/>
                </a:lnTo>
                <a:lnTo>
                  <a:pt x="0" y="102108"/>
                </a:lnTo>
                <a:close/>
              </a:path>
            </a:pathLst>
          </a:custGeom>
          <a:ln w="12192">
            <a:solidFill>
              <a:srgbClr val="00A9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394703" y="5568696"/>
            <a:ext cx="114300" cy="100965"/>
          </a:xfrm>
          <a:custGeom>
            <a:avLst/>
            <a:gdLst/>
            <a:ahLst/>
            <a:cxnLst/>
            <a:rect l="l" t="t" r="r" b="b"/>
            <a:pathLst>
              <a:path w="114300" h="100964">
                <a:moveTo>
                  <a:pt x="0" y="100583"/>
                </a:moveTo>
                <a:lnTo>
                  <a:pt x="114300" y="100583"/>
                </a:lnTo>
                <a:lnTo>
                  <a:pt x="114300" y="0"/>
                </a:lnTo>
                <a:lnTo>
                  <a:pt x="0" y="0"/>
                </a:lnTo>
                <a:lnTo>
                  <a:pt x="0" y="100583"/>
                </a:lnTo>
                <a:close/>
              </a:path>
            </a:pathLst>
          </a:custGeom>
          <a:ln w="12192">
            <a:solidFill>
              <a:srgbClr val="00A9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007608" y="5568696"/>
            <a:ext cx="113030" cy="100965"/>
          </a:xfrm>
          <a:custGeom>
            <a:avLst/>
            <a:gdLst/>
            <a:ahLst/>
            <a:cxnLst/>
            <a:rect l="l" t="t" r="r" b="b"/>
            <a:pathLst>
              <a:path w="113029" h="100964">
                <a:moveTo>
                  <a:pt x="0" y="100583"/>
                </a:moveTo>
                <a:lnTo>
                  <a:pt x="112775" y="100583"/>
                </a:lnTo>
                <a:lnTo>
                  <a:pt x="112775" y="0"/>
                </a:lnTo>
                <a:lnTo>
                  <a:pt x="0" y="0"/>
                </a:lnTo>
                <a:lnTo>
                  <a:pt x="0" y="100583"/>
                </a:lnTo>
                <a:close/>
              </a:path>
            </a:pathLst>
          </a:custGeom>
          <a:ln w="12191">
            <a:solidFill>
              <a:srgbClr val="00A9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5" name="object 55"/>
          <p:cNvGrpSpPr/>
          <p:nvPr/>
        </p:nvGrpSpPr>
        <p:grpSpPr>
          <a:xfrm>
            <a:off x="4229100" y="2764535"/>
            <a:ext cx="6273165" cy="2893060"/>
            <a:chOff x="4229100" y="2764535"/>
            <a:chExt cx="6273165" cy="2893060"/>
          </a:xfrm>
        </p:grpSpPr>
        <p:sp>
          <p:nvSpPr>
            <p:cNvPr id="56" name="object 56"/>
            <p:cNvSpPr/>
            <p:nvPr/>
          </p:nvSpPr>
          <p:spPr>
            <a:xfrm>
              <a:off x="8349234" y="5257037"/>
              <a:ext cx="2153285" cy="77470"/>
            </a:xfrm>
            <a:custGeom>
              <a:avLst/>
              <a:gdLst/>
              <a:ahLst/>
              <a:cxnLst/>
              <a:rect l="l" t="t" r="r" b="b"/>
              <a:pathLst>
                <a:path w="2153284" h="77470">
                  <a:moveTo>
                    <a:pt x="513207" y="33909"/>
                  </a:moveTo>
                  <a:lnTo>
                    <a:pt x="76288" y="29095"/>
                  </a:lnTo>
                  <a:lnTo>
                    <a:pt x="76288" y="28956"/>
                  </a:lnTo>
                  <a:lnTo>
                    <a:pt x="76581" y="889"/>
                  </a:lnTo>
                  <a:lnTo>
                    <a:pt x="0" y="38100"/>
                  </a:lnTo>
                  <a:lnTo>
                    <a:pt x="75819" y="77089"/>
                  </a:lnTo>
                  <a:lnTo>
                    <a:pt x="76098" y="48920"/>
                  </a:lnTo>
                  <a:lnTo>
                    <a:pt x="512953" y="53721"/>
                  </a:lnTo>
                  <a:lnTo>
                    <a:pt x="513207" y="33909"/>
                  </a:lnTo>
                  <a:close/>
                </a:path>
                <a:path w="2153284" h="77470">
                  <a:moveTo>
                    <a:pt x="2153031" y="28194"/>
                  </a:moveTo>
                  <a:lnTo>
                    <a:pt x="1685544" y="28194"/>
                  </a:lnTo>
                  <a:lnTo>
                    <a:pt x="1685544" y="0"/>
                  </a:lnTo>
                  <a:lnTo>
                    <a:pt x="1609344" y="38100"/>
                  </a:lnTo>
                  <a:lnTo>
                    <a:pt x="1685544" y="76200"/>
                  </a:lnTo>
                  <a:lnTo>
                    <a:pt x="1685544" y="48006"/>
                  </a:lnTo>
                  <a:lnTo>
                    <a:pt x="2153031" y="48006"/>
                  </a:lnTo>
                  <a:lnTo>
                    <a:pt x="2153031" y="28194"/>
                  </a:lnTo>
                  <a:close/>
                </a:path>
              </a:pathLst>
            </a:custGeom>
            <a:solidFill>
              <a:srgbClr val="FFAC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15611" y="3063239"/>
              <a:ext cx="283463" cy="187451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4239005" y="2774441"/>
              <a:ext cx="957580" cy="765175"/>
            </a:xfrm>
            <a:custGeom>
              <a:avLst/>
              <a:gdLst/>
              <a:ahLst/>
              <a:cxnLst/>
              <a:rect l="l" t="t" r="r" b="b"/>
              <a:pathLst>
                <a:path w="957579" h="765175">
                  <a:moveTo>
                    <a:pt x="431165" y="605917"/>
                  </a:moveTo>
                  <a:lnTo>
                    <a:pt x="431165" y="699516"/>
                  </a:lnTo>
                  <a:lnTo>
                    <a:pt x="431165" y="708152"/>
                  </a:lnTo>
                  <a:lnTo>
                    <a:pt x="327279" y="765048"/>
                  </a:lnTo>
                  <a:lnTo>
                    <a:pt x="110617" y="652018"/>
                  </a:lnTo>
                  <a:lnTo>
                    <a:pt x="110617" y="529336"/>
                  </a:lnTo>
                  <a:lnTo>
                    <a:pt x="0" y="475615"/>
                  </a:lnTo>
                  <a:lnTo>
                    <a:pt x="0" y="382397"/>
                  </a:lnTo>
                  <a:lnTo>
                    <a:pt x="0" y="290068"/>
                  </a:lnTo>
                  <a:lnTo>
                    <a:pt x="110617" y="234696"/>
                  </a:lnTo>
                  <a:lnTo>
                    <a:pt x="110617" y="112649"/>
                  </a:lnTo>
                  <a:lnTo>
                    <a:pt x="320040" y="0"/>
                  </a:lnTo>
                  <a:lnTo>
                    <a:pt x="431292" y="58674"/>
                  </a:lnTo>
                  <a:lnTo>
                    <a:pt x="431292" y="149352"/>
                  </a:lnTo>
                </a:path>
                <a:path w="957579" h="765175">
                  <a:moveTo>
                    <a:pt x="239268" y="164592"/>
                  </a:moveTo>
                  <a:lnTo>
                    <a:pt x="239268" y="45720"/>
                  </a:lnTo>
                </a:path>
                <a:path w="957579" h="765175">
                  <a:moveTo>
                    <a:pt x="111252" y="234696"/>
                  </a:moveTo>
                  <a:lnTo>
                    <a:pt x="239268" y="300228"/>
                  </a:lnTo>
                </a:path>
                <a:path w="957579" h="765175">
                  <a:moveTo>
                    <a:pt x="88392" y="388620"/>
                  </a:moveTo>
                  <a:lnTo>
                    <a:pt x="201168" y="440690"/>
                  </a:lnTo>
                  <a:lnTo>
                    <a:pt x="190627" y="505841"/>
                  </a:lnTo>
                  <a:lnTo>
                    <a:pt x="111125" y="530352"/>
                  </a:lnTo>
                </a:path>
                <a:path w="957579" h="765175">
                  <a:moveTo>
                    <a:pt x="292608" y="606552"/>
                  </a:moveTo>
                  <a:lnTo>
                    <a:pt x="222504" y="699516"/>
                  </a:lnTo>
                </a:path>
                <a:path w="957579" h="765175">
                  <a:moveTo>
                    <a:pt x="582168" y="284988"/>
                  </a:moveTo>
                  <a:lnTo>
                    <a:pt x="636651" y="284988"/>
                  </a:lnTo>
                  <a:lnTo>
                    <a:pt x="762000" y="173736"/>
                  </a:lnTo>
                </a:path>
                <a:path w="957579" h="765175">
                  <a:moveTo>
                    <a:pt x="582168" y="493775"/>
                  </a:moveTo>
                  <a:lnTo>
                    <a:pt x="636524" y="493775"/>
                  </a:lnTo>
                  <a:lnTo>
                    <a:pt x="757428" y="601980"/>
                  </a:lnTo>
                </a:path>
                <a:path w="957579" h="765175">
                  <a:moveTo>
                    <a:pt x="582168" y="390144"/>
                  </a:moveTo>
                  <a:lnTo>
                    <a:pt x="757428" y="390144"/>
                  </a:lnTo>
                </a:path>
                <a:path w="957579" h="765175">
                  <a:moveTo>
                    <a:pt x="758952" y="260604"/>
                  </a:moveTo>
                  <a:lnTo>
                    <a:pt x="957072" y="260604"/>
                  </a:lnTo>
                  <a:lnTo>
                    <a:pt x="957072" y="86868"/>
                  </a:lnTo>
                  <a:lnTo>
                    <a:pt x="758952" y="86868"/>
                  </a:lnTo>
                  <a:lnTo>
                    <a:pt x="758952" y="260604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046725" y="2911600"/>
              <a:ext cx="100965" cy="74930"/>
            </a:xfrm>
            <a:custGeom>
              <a:avLst/>
              <a:gdLst/>
              <a:ahLst/>
              <a:cxnLst/>
              <a:rect l="l" t="t" r="r" b="b"/>
              <a:pathLst>
                <a:path w="100964" h="74930">
                  <a:moveTo>
                    <a:pt x="0" y="1"/>
                  </a:moveTo>
                  <a:lnTo>
                    <a:pt x="0" y="74677"/>
                  </a:lnTo>
                </a:path>
                <a:path w="100964" h="74930">
                  <a:moveTo>
                    <a:pt x="47244" y="74677"/>
                  </a:moveTo>
                  <a:lnTo>
                    <a:pt x="100585" y="74677"/>
                  </a:lnTo>
                  <a:lnTo>
                    <a:pt x="100585" y="0"/>
                  </a:lnTo>
                  <a:lnTo>
                    <a:pt x="47244" y="0"/>
                  </a:lnTo>
                  <a:lnTo>
                    <a:pt x="47244" y="74677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997958" y="3278885"/>
              <a:ext cx="198120" cy="173990"/>
            </a:xfrm>
            <a:custGeom>
              <a:avLst/>
              <a:gdLst/>
              <a:ahLst/>
              <a:cxnLst/>
              <a:rect l="l" t="t" r="r" b="b"/>
              <a:pathLst>
                <a:path w="198120" h="173989">
                  <a:moveTo>
                    <a:pt x="0" y="173736"/>
                  </a:moveTo>
                  <a:lnTo>
                    <a:pt x="198120" y="173736"/>
                  </a:lnTo>
                  <a:lnTo>
                    <a:pt x="198120" y="0"/>
                  </a:lnTo>
                  <a:lnTo>
                    <a:pt x="0" y="0"/>
                  </a:lnTo>
                  <a:lnTo>
                    <a:pt x="0" y="173736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043677" y="3327652"/>
              <a:ext cx="100965" cy="76200"/>
            </a:xfrm>
            <a:custGeom>
              <a:avLst/>
              <a:gdLst/>
              <a:ahLst/>
              <a:cxnLst/>
              <a:rect l="l" t="t" r="r" b="b"/>
              <a:pathLst>
                <a:path w="100964" h="76200">
                  <a:moveTo>
                    <a:pt x="0" y="1"/>
                  </a:moveTo>
                  <a:lnTo>
                    <a:pt x="0" y="76201"/>
                  </a:lnTo>
                </a:path>
                <a:path w="100964" h="76200">
                  <a:moveTo>
                    <a:pt x="48768" y="76201"/>
                  </a:moveTo>
                  <a:lnTo>
                    <a:pt x="100585" y="76201"/>
                  </a:lnTo>
                  <a:lnTo>
                    <a:pt x="100585" y="0"/>
                  </a:lnTo>
                  <a:lnTo>
                    <a:pt x="48768" y="0"/>
                  </a:lnTo>
                  <a:lnTo>
                    <a:pt x="48768" y="76201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997958" y="3070097"/>
              <a:ext cx="198120" cy="173990"/>
            </a:xfrm>
            <a:custGeom>
              <a:avLst/>
              <a:gdLst/>
              <a:ahLst/>
              <a:cxnLst/>
              <a:rect l="l" t="t" r="r" b="b"/>
              <a:pathLst>
                <a:path w="198120" h="173989">
                  <a:moveTo>
                    <a:pt x="0" y="173736"/>
                  </a:moveTo>
                  <a:lnTo>
                    <a:pt x="198120" y="173736"/>
                  </a:lnTo>
                  <a:lnTo>
                    <a:pt x="198120" y="0"/>
                  </a:lnTo>
                  <a:lnTo>
                    <a:pt x="0" y="0"/>
                  </a:lnTo>
                  <a:lnTo>
                    <a:pt x="0" y="173736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046725" y="3120388"/>
              <a:ext cx="100965" cy="76200"/>
            </a:xfrm>
            <a:custGeom>
              <a:avLst/>
              <a:gdLst/>
              <a:ahLst/>
              <a:cxnLst/>
              <a:rect l="l" t="t" r="r" b="b"/>
              <a:pathLst>
                <a:path w="100964" h="76200">
                  <a:moveTo>
                    <a:pt x="100584" y="76201"/>
                  </a:moveTo>
                  <a:lnTo>
                    <a:pt x="100584" y="1525"/>
                  </a:lnTo>
                </a:path>
                <a:path w="100964" h="76200">
                  <a:moveTo>
                    <a:pt x="0" y="76201"/>
                  </a:moveTo>
                  <a:lnTo>
                    <a:pt x="51817" y="76201"/>
                  </a:lnTo>
                  <a:lnTo>
                    <a:pt x="51817" y="0"/>
                  </a:lnTo>
                  <a:lnTo>
                    <a:pt x="0" y="0"/>
                  </a:lnTo>
                  <a:lnTo>
                    <a:pt x="0" y="76201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68184" y="5170931"/>
              <a:ext cx="283463" cy="187452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7293101" y="4882133"/>
              <a:ext cx="955675" cy="765175"/>
            </a:xfrm>
            <a:custGeom>
              <a:avLst/>
              <a:gdLst/>
              <a:ahLst/>
              <a:cxnLst/>
              <a:rect l="l" t="t" r="r" b="b"/>
              <a:pathLst>
                <a:path w="955675" h="765175">
                  <a:moveTo>
                    <a:pt x="431165" y="605917"/>
                  </a:moveTo>
                  <a:lnTo>
                    <a:pt x="431165" y="699516"/>
                  </a:lnTo>
                  <a:lnTo>
                    <a:pt x="431165" y="708101"/>
                  </a:lnTo>
                  <a:lnTo>
                    <a:pt x="327278" y="765048"/>
                  </a:lnTo>
                  <a:lnTo>
                    <a:pt x="110617" y="652018"/>
                  </a:lnTo>
                  <a:lnTo>
                    <a:pt x="110617" y="529336"/>
                  </a:lnTo>
                  <a:lnTo>
                    <a:pt x="0" y="475615"/>
                  </a:lnTo>
                  <a:lnTo>
                    <a:pt x="0" y="382397"/>
                  </a:lnTo>
                  <a:lnTo>
                    <a:pt x="0" y="290068"/>
                  </a:lnTo>
                  <a:lnTo>
                    <a:pt x="110617" y="234696"/>
                  </a:lnTo>
                  <a:lnTo>
                    <a:pt x="110617" y="112649"/>
                  </a:lnTo>
                  <a:lnTo>
                    <a:pt x="320040" y="0"/>
                  </a:lnTo>
                  <a:lnTo>
                    <a:pt x="431292" y="58674"/>
                  </a:lnTo>
                  <a:lnTo>
                    <a:pt x="431292" y="149352"/>
                  </a:lnTo>
                </a:path>
                <a:path w="955675" h="765175">
                  <a:moveTo>
                    <a:pt x="239268" y="164592"/>
                  </a:moveTo>
                  <a:lnTo>
                    <a:pt x="239268" y="45720"/>
                  </a:lnTo>
                </a:path>
                <a:path w="955675" h="765175">
                  <a:moveTo>
                    <a:pt x="109727" y="234696"/>
                  </a:moveTo>
                  <a:lnTo>
                    <a:pt x="239268" y="300228"/>
                  </a:lnTo>
                </a:path>
                <a:path w="955675" h="765175">
                  <a:moveTo>
                    <a:pt x="86868" y="388620"/>
                  </a:moveTo>
                  <a:lnTo>
                    <a:pt x="199644" y="440690"/>
                  </a:lnTo>
                  <a:lnTo>
                    <a:pt x="189102" y="505841"/>
                  </a:lnTo>
                  <a:lnTo>
                    <a:pt x="109600" y="530352"/>
                  </a:lnTo>
                </a:path>
                <a:path w="955675" h="765175">
                  <a:moveTo>
                    <a:pt x="292607" y="606552"/>
                  </a:moveTo>
                  <a:lnTo>
                    <a:pt x="220979" y="699516"/>
                  </a:lnTo>
                </a:path>
                <a:path w="955675" h="765175">
                  <a:moveTo>
                    <a:pt x="580644" y="284988"/>
                  </a:moveTo>
                  <a:lnTo>
                    <a:pt x="635507" y="284988"/>
                  </a:lnTo>
                  <a:lnTo>
                    <a:pt x="762000" y="173736"/>
                  </a:lnTo>
                </a:path>
                <a:path w="955675" h="765175">
                  <a:moveTo>
                    <a:pt x="580644" y="493776"/>
                  </a:moveTo>
                  <a:lnTo>
                    <a:pt x="635507" y="493776"/>
                  </a:lnTo>
                  <a:lnTo>
                    <a:pt x="757427" y="601980"/>
                  </a:lnTo>
                </a:path>
                <a:path w="955675" h="765175">
                  <a:moveTo>
                    <a:pt x="580644" y="390144"/>
                  </a:moveTo>
                  <a:lnTo>
                    <a:pt x="757427" y="390144"/>
                  </a:lnTo>
                </a:path>
                <a:path w="955675" h="765175">
                  <a:moveTo>
                    <a:pt x="757427" y="262128"/>
                  </a:moveTo>
                  <a:lnTo>
                    <a:pt x="955548" y="262128"/>
                  </a:lnTo>
                  <a:lnTo>
                    <a:pt x="955548" y="86868"/>
                  </a:lnTo>
                  <a:lnTo>
                    <a:pt x="757427" y="86868"/>
                  </a:lnTo>
                  <a:lnTo>
                    <a:pt x="757427" y="262128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8099297" y="5019292"/>
              <a:ext cx="100965" cy="74930"/>
            </a:xfrm>
            <a:custGeom>
              <a:avLst/>
              <a:gdLst/>
              <a:ahLst/>
              <a:cxnLst/>
              <a:rect l="l" t="t" r="r" b="b"/>
              <a:pathLst>
                <a:path w="100965" h="74929">
                  <a:moveTo>
                    <a:pt x="0" y="1"/>
                  </a:moveTo>
                  <a:lnTo>
                    <a:pt x="0" y="74677"/>
                  </a:lnTo>
                </a:path>
                <a:path w="100965" h="74929">
                  <a:moveTo>
                    <a:pt x="48768" y="74677"/>
                  </a:moveTo>
                  <a:lnTo>
                    <a:pt x="100585" y="74677"/>
                  </a:lnTo>
                  <a:lnTo>
                    <a:pt x="100585" y="0"/>
                  </a:lnTo>
                  <a:lnTo>
                    <a:pt x="48768" y="0"/>
                  </a:lnTo>
                  <a:lnTo>
                    <a:pt x="48768" y="74677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8050529" y="5386577"/>
              <a:ext cx="198120" cy="173990"/>
            </a:xfrm>
            <a:custGeom>
              <a:avLst/>
              <a:gdLst/>
              <a:ahLst/>
              <a:cxnLst/>
              <a:rect l="l" t="t" r="r" b="b"/>
              <a:pathLst>
                <a:path w="198120" h="173989">
                  <a:moveTo>
                    <a:pt x="0" y="173736"/>
                  </a:moveTo>
                  <a:lnTo>
                    <a:pt x="198120" y="173736"/>
                  </a:lnTo>
                  <a:lnTo>
                    <a:pt x="198120" y="0"/>
                  </a:lnTo>
                  <a:lnTo>
                    <a:pt x="0" y="0"/>
                  </a:lnTo>
                  <a:lnTo>
                    <a:pt x="0" y="173736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8097773" y="5435344"/>
              <a:ext cx="100965" cy="76200"/>
            </a:xfrm>
            <a:custGeom>
              <a:avLst/>
              <a:gdLst/>
              <a:ahLst/>
              <a:cxnLst/>
              <a:rect l="l" t="t" r="r" b="b"/>
              <a:pathLst>
                <a:path w="100965" h="76200">
                  <a:moveTo>
                    <a:pt x="0" y="1"/>
                  </a:moveTo>
                  <a:lnTo>
                    <a:pt x="0" y="76201"/>
                  </a:lnTo>
                </a:path>
                <a:path w="100965" h="76200">
                  <a:moveTo>
                    <a:pt x="47244" y="76201"/>
                  </a:moveTo>
                  <a:lnTo>
                    <a:pt x="100585" y="76201"/>
                  </a:lnTo>
                  <a:lnTo>
                    <a:pt x="100585" y="0"/>
                  </a:lnTo>
                  <a:lnTo>
                    <a:pt x="47244" y="0"/>
                  </a:lnTo>
                  <a:lnTo>
                    <a:pt x="47244" y="76201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5597652" y="4969763"/>
              <a:ext cx="559435" cy="619125"/>
            </a:xfrm>
            <a:custGeom>
              <a:avLst/>
              <a:gdLst/>
              <a:ahLst/>
              <a:cxnLst/>
              <a:rect l="l" t="t" r="r" b="b"/>
              <a:pathLst>
                <a:path w="559435" h="619125">
                  <a:moveTo>
                    <a:pt x="559308" y="87884"/>
                  </a:moveTo>
                  <a:lnTo>
                    <a:pt x="522788" y="127357"/>
                  </a:lnTo>
                  <a:lnTo>
                    <a:pt x="480202" y="143192"/>
                  </a:lnTo>
                  <a:lnTo>
                    <a:pt x="424123" y="155429"/>
                  </a:lnTo>
                  <a:lnTo>
                    <a:pt x="356593" y="163319"/>
                  </a:lnTo>
                  <a:lnTo>
                    <a:pt x="279653" y="166116"/>
                  </a:lnTo>
                  <a:lnTo>
                    <a:pt x="202759" y="163319"/>
                  </a:lnTo>
                  <a:lnTo>
                    <a:pt x="135240" y="155429"/>
                  </a:lnTo>
                  <a:lnTo>
                    <a:pt x="79152" y="143192"/>
                  </a:lnTo>
                  <a:lnTo>
                    <a:pt x="36547" y="127357"/>
                  </a:lnTo>
                  <a:lnTo>
                    <a:pt x="0" y="87884"/>
                  </a:lnTo>
                  <a:lnTo>
                    <a:pt x="6993" y="69419"/>
                  </a:lnTo>
                  <a:lnTo>
                    <a:pt x="59082" y="35166"/>
                  </a:lnTo>
                  <a:lnTo>
                    <a:pt x="101605" y="20993"/>
                  </a:lnTo>
                  <a:lnTo>
                    <a:pt x="153399" y="9869"/>
                  </a:lnTo>
                  <a:lnTo>
                    <a:pt x="213177" y="2602"/>
                  </a:lnTo>
                  <a:lnTo>
                    <a:pt x="279653" y="0"/>
                  </a:lnTo>
                  <a:lnTo>
                    <a:pt x="346090" y="2602"/>
                  </a:lnTo>
                  <a:lnTo>
                    <a:pt x="405852" y="9869"/>
                  </a:lnTo>
                  <a:lnTo>
                    <a:pt x="457648" y="20993"/>
                  </a:lnTo>
                  <a:lnTo>
                    <a:pt x="500185" y="35166"/>
                  </a:lnTo>
                  <a:lnTo>
                    <a:pt x="552307" y="69419"/>
                  </a:lnTo>
                  <a:lnTo>
                    <a:pt x="559308" y="87884"/>
                  </a:lnTo>
                  <a:close/>
                </a:path>
                <a:path w="559435" h="619125">
                  <a:moveTo>
                    <a:pt x="0" y="242316"/>
                  </a:moveTo>
                  <a:lnTo>
                    <a:pt x="36434" y="282335"/>
                  </a:lnTo>
                  <a:lnTo>
                    <a:pt x="78914" y="298370"/>
                  </a:lnTo>
                  <a:lnTo>
                    <a:pt x="134845" y="310754"/>
                  </a:lnTo>
                  <a:lnTo>
                    <a:pt x="202185" y="318736"/>
                  </a:lnTo>
                  <a:lnTo>
                    <a:pt x="278892" y="321564"/>
                  </a:lnTo>
                  <a:lnTo>
                    <a:pt x="358139" y="321564"/>
                  </a:lnTo>
                </a:path>
                <a:path w="559435" h="619125">
                  <a:moveTo>
                    <a:pt x="0" y="396240"/>
                  </a:moveTo>
                  <a:lnTo>
                    <a:pt x="36434" y="436259"/>
                  </a:lnTo>
                  <a:lnTo>
                    <a:pt x="78914" y="452294"/>
                  </a:lnTo>
                  <a:lnTo>
                    <a:pt x="134845" y="464678"/>
                  </a:lnTo>
                  <a:lnTo>
                    <a:pt x="202185" y="472660"/>
                  </a:lnTo>
                  <a:lnTo>
                    <a:pt x="278892" y="475488"/>
                  </a:lnTo>
                  <a:lnTo>
                    <a:pt x="358139" y="475488"/>
                  </a:lnTo>
                </a:path>
                <a:path w="559435" h="619125">
                  <a:moveTo>
                    <a:pt x="0" y="82296"/>
                  </a:moveTo>
                  <a:lnTo>
                    <a:pt x="0" y="542544"/>
                  </a:lnTo>
                </a:path>
                <a:path w="559435" h="619125">
                  <a:moveTo>
                    <a:pt x="559308" y="86868"/>
                  </a:moveTo>
                  <a:lnTo>
                    <a:pt x="559308" y="195072"/>
                  </a:lnTo>
                </a:path>
                <a:path w="559435" h="619125">
                  <a:moveTo>
                    <a:pt x="0" y="541020"/>
                  </a:moveTo>
                  <a:lnTo>
                    <a:pt x="29612" y="575201"/>
                  </a:lnTo>
                  <a:lnTo>
                    <a:pt x="109254" y="601668"/>
                  </a:lnTo>
                  <a:lnTo>
                    <a:pt x="163526" y="610844"/>
                  </a:lnTo>
                  <a:lnTo>
                    <a:pt x="225134" y="616691"/>
                  </a:lnTo>
                  <a:lnTo>
                    <a:pt x="292353" y="618744"/>
                  </a:lnTo>
                  <a:lnTo>
                    <a:pt x="359663" y="618744"/>
                  </a:lnTo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054851" y="5260847"/>
              <a:ext cx="408940" cy="368935"/>
            </a:xfrm>
            <a:custGeom>
              <a:avLst/>
              <a:gdLst/>
              <a:ahLst/>
              <a:cxnLst/>
              <a:rect l="l" t="t" r="r" b="b"/>
              <a:pathLst>
                <a:path w="408939" h="368935">
                  <a:moveTo>
                    <a:pt x="0" y="307847"/>
                  </a:moveTo>
                  <a:lnTo>
                    <a:pt x="3048" y="60959"/>
                  </a:lnTo>
                </a:path>
                <a:path w="408939" h="368935">
                  <a:moveTo>
                    <a:pt x="339851" y="368807"/>
                  </a:moveTo>
                  <a:lnTo>
                    <a:pt x="195707" y="368807"/>
                  </a:lnTo>
                  <a:lnTo>
                    <a:pt x="65532" y="368807"/>
                  </a:lnTo>
                </a:path>
                <a:path w="408939" h="368935">
                  <a:moveTo>
                    <a:pt x="408432" y="60959"/>
                  </a:moveTo>
                  <a:lnTo>
                    <a:pt x="408432" y="307847"/>
                  </a:lnTo>
                </a:path>
                <a:path w="408939" h="368935">
                  <a:moveTo>
                    <a:pt x="65532" y="0"/>
                  </a:moveTo>
                  <a:lnTo>
                    <a:pt x="339851" y="0"/>
                  </a:lnTo>
                </a:path>
                <a:path w="408939" h="368935">
                  <a:moveTo>
                    <a:pt x="131063" y="0"/>
                  </a:moveTo>
                  <a:lnTo>
                    <a:pt x="131063" y="368807"/>
                  </a:lnTo>
                </a:path>
                <a:path w="408939" h="368935">
                  <a:moveTo>
                    <a:pt x="275844" y="153923"/>
                  </a:moveTo>
                  <a:lnTo>
                    <a:pt x="275844" y="368807"/>
                  </a:lnTo>
                </a:path>
                <a:path w="408939" h="368935">
                  <a:moveTo>
                    <a:pt x="275844" y="0"/>
                  </a:moveTo>
                  <a:lnTo>
                    <a:pt x="275844" y="85343"/>
                  </a:lnTo>
                </a:path>
                <a:path w="408939" h="368935">
                  <a:moveTo>
                    <a:pt x="313944" y="121919"/>
                  </a:moveTo>
                  <a:lnTo>
                    <a:pt x="402336" y="121919"/>
                  </a:lnTo>
                </a:path>
                <a:path w="408939" h="368935">
                  <a:moveTo>
                    <a:pt x="4572" y="121919"/>
                  </a:moveTo>
                  <a:lnTo>
                    <a:pt x="237744" y="121919"/>
                  </a:lnTo>
                </a:path>
                <a:path w="408939" h="368935">
                  <a:moveTo>
                    <a:pt x="4572" y="237743"/>
                  </a:moveTo>
                  <a:lnTo>
                    <a:pt x="402336" y="237743"/>
                  </a:lnTo>
                </a:path>
              </a:pathLst>
            </a:custGeom>
            <a:ln w="12192">
              <a:solidFill>
                <a:srgbClr val="00A98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86500" y="5341619"/>
              <a:ext cx="88392" cy="80772"/>
            </a:xfrm>
            <a:prstGeom prst="rect">
              <a:avLst/>
            </a:prstGeom>
          </p:spPr>
        </p:pic>
      </p:grpSp>
      <p:sp>
        <p:nvSpPr>
          <p:cNvPr id="72" name="object 7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66675">
              <a:lnSpc>
                <a:spcPct val="100000"/>
              </a:lnSpc>
              <a:spcBef>
                <a:spcPts val="75"/>
              </a:spcBef>
            </a:pPr>
            <a:r>
              <a:rPr spc="25" dirty="0"/>
              <a:t>20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8EE0FAEE-C4AA-4420-D213-F04596A9AC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6427" y="6277037"/>
            <a:ext cx="825500" cy="546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0210800" y="4113276"/>
            <a:ext cx="1981200" cy="2745105"/>
            <a:chOff x="10210800" y="4113276"/>
            <a:chExt cx="1981200" cy="274510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8663" y="4728972"/>
              <a:ext cx="723900" cy="7238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10800" y="5158740"/>
              <a:ext cx="809244" cy="8077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07851" y="4985004"/>
              <a:ext cx="397764" cy="39776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10444" y="4354068"/>
              <a:ext cx="769620" cy="7635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82400" y="4113276"/>
              <a:ext cx="466344" cy="4663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40924" y="5743955"/>
              <a:ext cx="714755" cy="71323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47590" y="5266359"/>
              <a:ext cx="1344409" cy="1591638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671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pc="-20" dirty="0">
                <a:solidFill>
                  <a:srgbClr val="F0F3F3"/>
                </a:solidFill>
              </a:rPr>
              <a:t>Generative</a:t>
            </a:r>
            <a:r>
              <a:rPr spc="-135" dirty="0">
                <a:solidFill>
                  <a:srgbClr val="F0F3F3"/>
                </a:solidFill>
              </a:rPr>
              <a:t> </a:t>
            </a:r>
            <a:r>
              <a:rPr spc="114" dirty="0">
                <a:solidFill>
                  <a:srgbClr val="F0F3F3"/>
                </a:solidFill>
              </a:rPr>
              <a:t>AI</a:t>
            </a:r>
            <a:r>
              <a:rPr spc="-140" dirty="0">
                <a:solidFill>
                  <a:srgbClr val="F0F3F3"/>
                </a:solidFill>
              </a:rPr>
              <a:t> </a:t>
            </a:r>
            <a:r>
              <a:rPr dirty="0">
                <a:solidFill>
                  <a:srgbClr val="F0F3F3"/>
                </a:solidFill>
              </a:rPr>
              <a:t>is</a:t>
            </a:r>
            <a:r>
              <a:rPr spc="-145" dirty="0">
                <a:solidFill>
                  <a:srgbClr val="F0F3F3"/>
                </a:solidFill>
              </a:rPr>
              <a:t> </a:t>
            </a:r>
            <a:r>
              <a:rPr dirty="0">
                <a:solidFill>
                  <a:srgbClr val="F0F3F3"/>
                </a:solidFill>
              </a:rPr>
              <a:t>the</a:t>
            </a:r>
            <a:r>
              <a:rPr spc="-135" dirty="0">
                <a:solidFill>
                  <a:srgbClr val="F0F3F3"/>
                </a:solidFill>
              </a:rPr>
              <a:t> </a:t>
            </a:r>
            <a:r>
              <a:rPr dirty="0">
                <a:solidFill>
                  <a:srgbClr val="F0F3F3"/>
                </a:solidFill>
              </a:rPr>
              <a:t>fastest</a:t>
            </a:r>
            <a:r>
              <a:rPr spc="-155" dirty="0">
                <a:solidFill>
                  <a:srgbClr val="F0F3F3"/>
                </a:solidFill>
              </a:rPr>
              <a:t> </a:t>
            </a:r>
            <a:r>
              <a:rPr spc="100" dirty="0">
                <a:solidFill>
                  <a:srgbClr val="F0F3F3"/>
                </a:solidFill>
              </a:rPr>
              <a:t>growing</a:t>
            </a:r>
            <a:r>
              <a:rPr spc="-130" dirty="0">
                <a:solidFill>
                  <a:srgbClr val="F0F3F3"/>
                </a:solidFill>
              </a:rPr>
              <a:t> </a:t>
            </a:r>
            <a:r>
              <a:rPr dirty="0">
                <a:solidFill>
                  <a:srgbClr val="F0F3F3"/>
                </a:solidFill>
              </a:rPr>
              <a:t>trend</a:t>
            </a:r>
            <a:r>
              <a:rPr spc="-120" dirty="0">
                <a:solidFill>
                  <a:srgbClr val="F0F3F3"/>
                </a:solidFill>
              </a:rPr>
              <a:t> </a:t>
            </a:r>
            <a:r>
              <a:rPr dirty="0">
                <a:solidFill>
                  <a:srgbClr val="F0F3F3"/>
                </a:solidFill>
              </a:rPr>
              <a:t>in</a:t>
            </a:r>
            <a:r>
              <a:rPr spc="-130" dirty="0">
                <a:solidFill>
                  <a:srgbClr val="F0F3F3"/>
                </a:solidFill>
              </a:rPr>
              <a:t> </a:t>
            </a:r>
            <a:r>
              <a:rPr spc="90" dirty="0">
                <a:solidFill>
                  <a:srgbClr val="F0F3F3"/>
                </a:solidFill>
              </a:rPr>
              <a:t>AI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1501119" y="6384442"/>
            <a:ext cx="927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415796" y="2276855"/>
            <a:ext cx="9647555" cy="3144520"/>
            <a:chOff x="1415796" y="2276855"/>
            <a:chExt cx="9647555" cy="3144520"/>
          </a:xfrm>
        </p:grpSpPr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15796" y="2276855"/>
              <a:ext cx="3534155" cy="314401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611874" y="3245358"/>
              <a:ext cx="2144395" cy="2094230"/>
            </a:xfrm>
            <a:custGeom>
              <a:avLst/>
              <a:gdLst/>
              <a:ahLst/>
              <a:cxnLst/>
              <a:rect l="l" t="t" r="r" b="b"/>
              <a:pathLst>
                <a:path w="2144395" h="2094229">
                  <a:moveTo>
                    <a:pt x="0" y="2093976"/>
                  </a:moveTo>
                  <a:lnTo>
                    <a:pt x="68390" y="2083135"/>
                  </a:lnTo>
                  <a:lnTo>
                    <a:pt x="142271" y="2077150"/>
                  </a:lnTo>
                  <a:lnTo>
                    <a:pt x="181095" y="2075581"/>
                  </a:lnTo>
                  <a:lnTo>
                    <a:pt x="221081" y="2074751"/>
                  </a:lnTo>
                  <a:lnTo>
                    <a:pt x="262159" y="2074500"/>
                  </a:lnTo>
                  <a:lnTo>
                    <a:pt x="304258" y="2074669"/>
                  </a:lnTo>
                  <a:lnTo>
                    <a:pt x="347310" y="2075101"/>
                  </a:lnTo>
                  <a:lnTo>
                    <a:pt x="391242" y="2075636"/>
                  </a:lnTo>
                  <a:lnTo>
                    <a:pt x="435986" y="2076116"/>
                  </a:lnTo>
                  <a:lnTo>
                    <a:pt x="481471" y="2076382"/>
                  </a:lnTo>
                  <a:lnTo>
                    <a:pt x="527628" y="2076275"/>
                  </a:lnTo>
                  <a:lnTo>
                    <a:pt x="574384" y="2075637"/>
                  </a:lnTo>
                  <a:lnTo>
                    <a:pt x="621672" y="2074310"/>
                  </a:lnTo>
                  <a:lnTo>
                    <a:pt x="669420" y="2072134"/>
                  </a:lnTo>
                  <a:lnTo>
                    <a:pt x="717558" y="2068951"/>
                  </a:lnTo>
                  <a:lnTo>
                    <a:pt x="766017" y="2064603"/>
                  </a:lnTo>
                  <a:lnTo>
                    <a:pt x="814726" y="2058930"/>
                  </a:lnTo>
                  <a:lnTo>
                    <a:pt x="863614" y="2051774"/>
                  </a:lnTo>
                  <a:lnTo>
                    <a:pt x="912612" y="2042977"/>
                  </a:lnTo>
                  <a:lnTo>
                    <a:pt x="961650" y="2032379"/>
                  </a:lnTo>
                  <a:lnTo>
                    <a:pt x="1010656" y="2019822"/>
                  </a:lnTo>
                  <a:lnTo>
                    <a:pt x="1059563" y="2005148"/>
                  </a:lnTo>
                  <a:lnTo>
                    <a:pt x="1108298" y="1988198"/>
                  </a:lnTo>
                  <a:lnTo>
                    <a:pt x="1156792" y="1968814"/>
                  </a:lnTo>
                  <a:lnTo>
                    <a:pt x="1204975" y="1946835"/>
                  </a:lnTo>
                  <a:lnTo>
                    <a:pt x="1252776" y="1922105"/>
                  </a:lnTo>
                  <a:lnTo>
                    <a:pt x="1300126" y="1894464"/>
                  </a:lnTo>
                  <a:lnTo>
                    <a:pt x="1346954" y="1863754"/>
                  </a:lnTo>
                  <a:lnTo>
                    <a:pt x="1393190" y="1829815"/>
                  </a:lnTo>
                  <a:lnTo>
                    <a:pt x="1452544" y="1782420"/>
                  </a:lnTo>
                  <a:lnTo>
                    <a:pt x="1507002" y="1736134"/>
                  </a:lnTo>
                  <a:lnTo>
                    <a:pt x="1556822" y="1690894"/>
                  </a:lnTo>
                  <a:lnTo>
                    <a:pt x="1602260" y="1646634"/>
                  </a:lnTo>
                  <a:lnTo>
                    <a:pt x="1643574" y="1603289"/>
                  </a:lnTo>
                  <a:lnTo>
                    <a:pt x="1681019" y="1560795"/>
                  </a:lnTo>
                  <a:lnTo>
                    <a:pt x="1714853" y="1519087"/>
                  </a:lnTo>
                  <a:lnTo>
                    <a:pt x="1745333" y="1478098"/>
                  </a:lnTo>
                  <a:lnTo>
                    <a:pt x="1772716" y="1437765"/>
                  </a:lnTo>
                  <a:lnTo>
                    <a:pt x="1797258" y="1398023"/>
                  </a:lnTo>
                  <a:lnTo>
                    <a:pt x="1819217" y="1358805"/>
                  </a:lnTo>
                  <a:lnTo>
                    <a:pt x="1838849" y="1320048"/>
                  </a:lnTo>
                  <a:lnTo>
                    <a:pt x="1856411" y="1281686"/>
                  </a:lnTo>
                  <a:lnTo>
                    <a:pt x="1872161" y="1243655"/>
                  </a:lnTo>
                  <a:lnTo>
                    <a:pt x="1886355" y="1205889"/>
                  </a:lnTo>
                  <a:lnTo>
                    <a:pt x="1899250" y="1168323"/>
                  </a:lnTo>
                  <a:lnTo>
                    <a:pt x="1911103" y="1130893"/>
                  </a:lnTo>
                  <a:lnTo>
                    <a:pt x="1922170" y="1093532"/>
                  </a:lnTo>
                  <a:lnTo>
                    <a:pt x="1932710" y="1056177"/>
                  </a:lnTo>
                  <a:lnTo>
                    <a:pt x="1942978" y="1018762"/>
                  </a:lnTo>
                  <a:lnTo>
                    <a:pt x="1953231" y="981223"/>
                  </a:lnTo>
                  <a:lnTo>
                    <a:pt x="1963727" y="943494"/>
                  </a:lnTo>
                  <a:lnTo>
                    <a:pt x="1974723" y="905509"/>
                  </a:lnTo>
                  <a:lnTo>
                    <a:pt x="1988767" y="856655"/>
                  </a:lnTo>
                  <a:lnTo>
                    <a:pt x="2002019" y="807551"/>
                  </a:lnTo>
                  <a:lnTo>
                    <a:pt x="2014525" y="758213"/>
                  </a:lnTo>
                  <a:lnTo>
                    <a:pt x="2026330" y="708656"/>
                  </a:lnTo>
                  <a:lnTo>
                    <a:pt x="2037483" y="658893"/>
                  </a:lnTo>
                  <a:lnTo>
                    <a:pt x="2048030" y="608941"/>
                  </a:lnTo>
                  <a:lnTo>
                    <a:pt x="2058016" y="558813"/>
                  </a:lnTo>
                  <a:lnTo>
                    <a:pt x="2067490" y="508524"/>
                  </a:lnTo>
                  <a:lnTo>
                    <a:pt x="2076497" y="458088"/>
                  </a:lnTo>
                  <a:lnTo>
                    <a:pt x="2085084" y="407521"/>
                  </a:lnTo>
                  <a:lnTo>
                    <a:pt x="2093299" y="356837"/>
                  </a:lnTo>
                  <a:lnTo>
                    <a:pt x="2101186" y="306051"/>
                  </a:lnTo>
                  <a:lnTo>
                    <a:pt x="2108794" y="255176"/>
                  </a:lnTo>
                  <a:lnTo>
                    <a:pt x="2116169" y="204229"/>
                  </a:lnTo>
                  <a:lnTo>
                    <a:pt x="2123357" y="153223"/>
                  </a:lnTo>
                  <a:lnTo>
                    <a:pt x="2130405" y="102173"/>
                  </a:lnTo>
                  <a:lnTo>
                    <a:pt x="2137359" y="51093"/>
                  </a:lnTo>
                  <a:lnTo>
                    <a:pt x="2144268" y="0"/>
                  </a:lnTo>
                </a:path>
              </a:pathLst>
            </a:custGeom>
            <a:ln w="28956">
              <a:solidFill>
                <a:srgbClr val="8946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599681" y="3182873"/>
              <a:ext cx="4272280" cy="2156460"/>
            </a:xfrm>
            <a:custGeom>
              <a:avLst/>
              <a:gdLst/>
              <a:ahLst/>
              <a:cxnLst/>
              <a:rect l="l" t="t" r="r" b="b"/>
              <a:pathLst>
                <a:path w="4272280" h="2156460">
                  <a:moveTo>
                    <a:pt x="0" y="2156460"/>
                  </a:moveTo>
                  <a:lnTo>
                    <a:pt x="58884" y="2155112"/>
                  </a:lnTo>
                  <a:lnTo>
                    <a:pt x="117575" y="2153898"/>
                  </a:lnTo>
                  <a:lnTo>
                    <a:pt x="176060" y="2152806"/>
                  </a:lnTo>
                  <a:lnTo>
                    <a:pt x="234331" y="2151825"/>
                  </a:lnTo>
                  <a:lnTo>
                    <a:pt x="292377" y="2150946"/>
                  </a:lnTo>
                  <a:lnTo>
                    <a:pt x="350187" y="2150157"/>
                  </a:lnTo>
                  <a:lnTo>
                    <a:pt x="407752" y="2149447"/>
                  </a:lnTo>
                  <a:lnTo>
                    <a:pt x="465062" y="2148807"/>
                  </a:lnTo>
                  <a:lnTo>
                    <a:pt x="522106" y="2148225"/>
                  </a:lnTo>
                  <a:lnTo>
                    <a:pt x="578874" y="2147690"/>
                  </a:lnTo>
                  <a:lnTo>
                    <a:pt x="635356" y="2147193"/>
                  </a:lnTo>
                  <a:lnTo>
                    <a:pt x="691541" y="2146723"/>
                  </a:lnTo>
                  <a:lnTo>
                    <a:pt x="747421" y="2146268"/>
                  </a:lnTo>
                  <a:lnTo>
                    <a:pt x="802984" y="2145818"/>
                  </a:lnTo>
                  <a:lnTo>
                    <a:pt x="858220" y="2145363"/>
                  </a:lnTo>
                  <a:lnTo>
                    <a:pt x="913119" y="2144892"/>
                  </a:lnTo>
                  <a:lnTo>
                    <a:pt x="967672" y="2144394"/>
                  </a:lnTo>
                  <a:lnTo>
                    <a:pt x="1021867" y="2143859"/>
                  </a:lnTo>
                  <a:lnTo>
                    <a:pt x="1075695" y="2143276"/>
                  </a:lnTo>
                  <a:lnTo>
                    <a:pt x="1129145" y="2142634"/>
                  </a:lnTo>
                  <a:lnTo>
                    <a:pt x="1182208" y="2141923"/>
                  </a:lnTo>
                  <a:lnTo>
                    <a:pt x="1234873" y="2141131"/>
                  </a:lnTo>
                  <a:lnTo>
                    <a:pt x="1287130" y="2140249"/>
                  </a:lnTo>
                  <a:lnTo>
                    <a:pt x="1338969" y="2139266"/>
                  </a:lnTo>
                  <a:lnTo>
                    <a:pt x="1390380" y="2138172"/>
                  </a:lnTo>
                  <a:lnTo>
                    <a:pt x="1441352" y="2136954"/>
                  </a:lnTo>
                  <a:lnTo>
                    <a:pt x="1491875" y="2135603"/>
                  </a:lnTo>
                  <a:lnTo>
                    <a:pt x="1541940" y="2134109"/>
                  </a:lnTo>
                  <a:lnTo>
                    <a:pt x="1591536" y="2132460"/>
                  </a:lnTo>
                  <a:lnTo>
                    <a:pt x="1640653" y="2130646"/>
                  </a:lnTo>
                  <a:lnTo>
                    <a:pt x="1689280" y="2128656"/>
                  </a:lnTo>
                  <a:lnTo>
                    <a:pt x="1737408" y="2126480"/>
                  </a:lnTo>
                  <a:lnTo>
                    <a:pt x="1785026" y="2124107"/>
                  </a:lnTo>
                  <a:lnTo>
                    <a:pt x="1832125" y="2121526"/>
                  </a:lnTo>
                  <a:lnTo>
                    <a:pt x="1878694" y="2118727"/>
                  </a:lnTo>
                  <a:lnTo>
                    <a:pt x="1924723" y="2115699"/>
                  </a:lnTo>
                  <a:lnTo>
                    <a:pt x="1970201" y="2112431"/>
                  </a:lnTo>
                  <a:lnTo>
                    <a:pt x="2015119" y="2108913"/>
                  </a:lnTo>
                  <a:lnTo>
                    <a:pt x="2059467" y="2105134"/>
                  </a:lnTo>
                  <a:lnTo>
                    <a:pt x="2103233" y="2101083"/>
                  </a:lnTo>
                  <a:lnTo>
                    <a:pt x="2146409" y="2096751"/>
                  </a:lnTo>
                  <a:lnTo>
                    <a:pt x="2188984" y="2092125"/>
                  </a:lnTo>
                  <a:lnTo>
                    <a:pt x="2230948" y="2087196"/>
                  </a:lnTo>
                  <a:lnTo>
                    <a:pt x="2272290" y="2081953"/>
                  </a:lnTo>
                  <a:lnTo>
                    <a:pt x="2313001" y="2076385"/>
                  </a:lnTo>
                  <a:lnTo>
                    <a:pt x="2353070" y="2070482"/>
                  </a:lnTo>
                  <a:lnTo>
                    <a:pt x="2392487" y="2064233"/>
                  </a:lnTo>
                  <a:lnTo>
                    <a:pt x="2431242" y="2057627"/>
                  </a:lnTo>
                  <a:lnTo>
                    <a:pt x="2469325" y="2050654"/>
                  </a:lnTo>
                  <a:lnTo>
                    <a:pt x="2506726" y="2043302"/>
                  </a:lnTo>
                  <a:lnTo>
                    <a:pt x="2568872" y="2030848"/>
                  </a:lnTo>
                  <a:lnTo>
                    <a:pt x="2627668" y="2019374"/>
                  </a:lnTo>
                  <a:lnTo>
                    <a:pt x="2683323" y="2008695"/>
                  </a:lnTo>
                  <a:lnTo>
                    <a:pt x="2736042" y="1998625"/>
                  </a:lnTo>
                  <a:lnTo>
                    <a:pt x="2786033" y="1988978"/>
                  </a:lnTo>
                  <a:lnTo>
                    <a:pt x="2833503" y="1979570"/>
                  </a:lnTo>
                  <a:lnTo>
                    <a:pt x="2878659" y="1970213"/>
                  </a:lnTo>
                  <a:lnTo>
                    <a:pt x="2921708" y="1960723"/>
                  </a:lnTo>
                  <a:lnTo>
                    <a:pt x="2962856" y="1950914"/>
                  </a:lnTo>
                  <a:lnTo>
                    <a:pt x="3002311" y="1940601"/>
                  </a:lnTo>
                  <a:lnTo>
                    <a:pt x="3040281" y="1929597"/>
                  </a:lnTo>
                  <a:lnTo>
                    <a:pt x="3076971" y="1917716"/>
                  </a:lnTo>
                  <a:lnTo>
                    <a:pt x="3147342" y="1890585"/>
                  </a:lnTo>
                  <a:lnTo>
                    <a:pt x="3215081" y="1857722"/>
                  </a:lnTo>
                  <a:lnTo>
                    <a:pt x="3248481" y="1838677"/>
                  </a:lnTo>
                  <a:lnTo>
                    <a:pt x="3281844" y="1817642"/>
                  </a:lnTo>
                  <a:lnTo>
                    <a:pt x="3315377" y="1794432"/>
                  </a:lnTo>
                  <a:lnTo>
                    <a:pt x="3349287" y="1768860"/>
                  </a:lnTo>
                  <a:lnTo>
                    <a:pt x="3383781" y="1740741"/>
                  </a:lnTo>
                  <a:lnTo>
                    <a:pt x="3419067" y="1709890"/>
                  </a:lnTo>
                  <a:lnTo>
                    <a:pt x="3455350" y="1676120"/>
                  </a:lnTo>
                  <a:lnTo>
                    <a:pt x="3492839" y="1639247"/>
                  </a:lnTo>
                  <a:lnTo>
                    <a:pt x="3531740" y="1599084"/>
                  </a:lnTo>
                  <a:lnTo>
                    <a:pt x="3572260" y="1555446"/>
                  </a:lnTo>
                  <a:lnTo>
                    <a:pt x="3614606" y="1508148"/>
                  </a:lnTo>
                  <a:lnTo>
                    <a:pt x="3658986" y="1457003"/>
                  </a:lnTo>
                  <a:lnTo>
                    <a:pt x="3705606" y="1401826"/>
                  </a:lnTo>
                  <a:lnTo>
                    <a:pt x="3745305" y="1327161"/>
                  </a:lnTo>
                  <a:lnTo>
                    <a:pt x="3782159" y="1257030"/>
                  </a:lnTo>
                  <a:lnTo>
                    <a:pt x="3816318" y="1191155"/>
                  </a:lnTo>
                  <a:lnTo>
                    <a:pt x="3847933" y="1129256"/>
                  </a:lnTo>
                  <a:lnTo>
                    <a:pt x="3877154" y="1071053"/>
                  </a:lnTo>
                  <a:lnTo>
                    <a:pt x="3904134" y="1016268"/>
                  </a:lnTo>
                  <a:lnTo>
                    <a:pt x="3929023" y="964620"/>
                  </a:lnTo>
                  <a:lnTo>
                    <a:pt x="3951972" y="915830"/>
                  </a:lnTo>
                  <a:lnTo>
                    <a:pt x="3973132" y="869618"/>
                  </a:lnTo>
                  <a:lnTo>
                    <a:pt x="3992654" y="825706"/>
                  </a:lnTo>
                  <a:lnTo>
                    <a:pt x="4010689" y="783814"/>
                  </a:lnTo>
                  <a:lnTo>
                    <a:pt x="4027389" y="743663"/>
                  </a:lnTo>
                  <a:lnTo>
                    <a:pt x="4042904" y="704972"/>
                  </a:lnTo>
                  <a:lnTo>
                    <a:pt x="4057386" y="667463"/>
                  </a:lnTo>
                  <a:lnTo>
                    <a:pt x="4070985" y="630856"/>
                  </a:lnTo>
                  <a:lnTo>
                    <a:pt x="4083852" y="594872"/>
                  </a:lnTo>
                  <a:lnTo>
                    <a:pt x="4107996" y="523654"/>
                  </a:lnTo>
                  <a:lnTo>
                    <a:pt x="4131027" y="451574"/>
                  </a:lnTo>
                  <a:lnTo>
                    <a:pt x="4142503" y="414512"/>
                  </a:lnTo>
                  <a:lnTo>
                    <a:pt x="4154153" y="376396"/>
                  </a:lnTo>
                  <a:lnTo>
                    <a:pt x="4166129" y="336947"/>
                  </a:lnTo>
                  <a:lnTo>
                    <a:pt x="4178582" y="295885"/>
                  </a:lnTo>
                  <a:lnTo>
                    <a:pt x="4191663" y="252931"/>
                  </a:lnTo>
                  <a:lnTo>
                    <a:pt x="4205522" y="207806"/>
                  </a:lnTo>
                  <a:lnTo>
                    <a:pt x="4220312" y="160229"/>
                  </a:lnTo>
                  <a:lnTo>
                    <a:pt x="4236183" y="109922"/>
                  </a:lnTo>
                  <a:lnTo>
                    <a:pt x="4253286" y="56606"/>
                  </a:lnTo>
                  <a:lnTo>
                    <a:pt x="4271772" y="0"/>
                  </a:lnTo>
                </a:path>
              </a:pathLst>
            </a:custGeom>
            <a:ln w="28956">
              <a:solidFill>
                <a:srgbClr val="0FCD5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599681" y="3152394"/>
              <a:ext cx="158750" cy="2169795"/>
            </a:xfrm>
            <a:custGeom>
              <a:avLst/>
              <a:gdLst/>
              <a:ahLst/>
              <a:cxnLst/>
              <a:rect l="l" t="t" r="r" b="b"/>
              <a:pathLst>
                <a:path w="158750" h="2169795">
                  <a:moveTo>
                    <a:pt x="0" y="2129916"/>
                  </a:moveTo>
                  <a:lnTo>
                    <a:pt x="14304" y="2146004"/>
                  </a:lnTo>
                  <a:lnTo>
                    <a:pt x="28480" y="2159631"/>
                  </a:lnTo>
                  <a:lnTo>
                    <a:pt x="42400" y="2168340"/>
                  </a:lnTo>
                  <a:lnTo>
                    <a:pt x="55936" y="2169669"/>
                  </a:lnTo>
                  <a:lnTo>
                    <a:pt x="68960" y="2161159"/>
                  </a:lnTo>
                  <a:lnTo>
                    <a:pt x="92960" y="2104783"/>
                  </a:lnTo>
                  <a:lnTo>
                    <a:pt x="103680" y="2051997"/>
                  </a:lnTo>
                  <a:lnTo>
                    <a:pt x="113376" y="1979534"/>
                  </a:lnTo>
                  <a:lnTo>
                    <a:pt x="121920" y="1884933"/>
                  </a:lnTo>
                  <a:lnTo>
                    <a:pt x="126020" y="1823823"/>
                  </a:lnTo>
                  <a:lnTo>
                    <a:pt x="129766" y="1755917"/>
                  </a:lnTo>
                  <a:lnTo>
                    <a:pt x="133178" y="1681602"/>
                  </a:lnTo>
                  <a:lnTo>
                    <a:pt x="134766" y="1642164"/>
                  </a:lnTo>
                  <a:lnTo>
                    <a:pt x="136278" y="1601268"/>
                  </a:lnTo>
                  <a:lnTo>
                    <a:pt x="137716" y="1558965"/>
                  </a:lnTo>
                  <a:lnTo>
                    <a:pt x="139084" y="1515303"/>
                  </a:lnTo>
                  <a:lnTo>
                    <a:pt x="140383" y="1470330"/>
                  </a:lnTo>
                  <a:lnTo>
                    <a:pt x="141617" y="1424095"/>
                  </a:lnTo>
                  <a:lnTo>
                    <a:pt x="142787" y="1376646"/>
                  </a:lnTo>
                  <a:lnTo>
                    <a:pt x="143897" y="1328032"/>
                  </a:lnTo>
                  <a:lnTo>
                    <a:pt x="144949" y="1278301"/>
                  </a:lnTo>
                  <a:lnTo>
                    <a:pt x="145945" y="1227503"/>
                  </a:lnTo>
                  <a:lnTo>
                    <a:pt x="146888" y="1175685"/>
                  </a:lnTo>
                  <a:lnTo>
                    <a:pt x="147780" y="1122896"/>
                  </a:lnTo>
                  <a:lnTo>
                    <a:pt x="148625" y="1069184"/>
                  </a:lnTo>
                  <a:lnTo>
                    <a:pt x="149424" y="1014599"/>
                  </a:lnTo>
                  <a:lnTo>
                    <a:pt x="150180" y="959189"/>
                  </a:lnTo>
                  <a:lnTo>
                    <a:pt x="150896" y="903002"/>
                  </a:lnTo>
                  <a:lnTo>
                    <a:pt x="151573" y="846087"/>
                  </a:lnTo>
                  <a:lnTo>
                    <a:pt x="152215" y="788492"/>
                  </a:lnTo>
                  <a:lnTo>
                    <a:pt x="152825" y="730266"/>
                  </a:lnTo>
                  <a:lnTo>
                    <a:pt x="153404" y="671457"/>
                  </a:lnTo>
                  <a:lnTo>
                    <a:pt x="153955" y="612115"/>
                  </a:lnTo>
                  <a:lnTo>
                    <a:pt x="154481" y="552287"/>
                  </a:lnTo>
                  <a:lnTo>
                    <a:pt x="154985" y="492022"/>
                  </a:lnTo>
                  <a:lnTo>
                    <a:pt x="155468" y="431369"/>
                  </a:lnTo>
                  <a:lnTo>
                    <a:pt x="155933" y="370376"/>
                  </a:lnTo>
                  <a:lnTo>
                    <a:pt x="156383" y="309091"/>
                  </a:lnTo>
                  <a:lnTo>
                    <a:pt x="156821" y="247564"/>
                  </a:lnTo>
                  <a:lnTo>
                    <a:pt x="157248" y="185843"/>
                  </a:lnTo>
                  <a:lnTo>
                    <a:pt x="157668" y="123976"/>
                  </a:lnTo>
                  <a:lnTo>
                    <a:pt x="158083" y="62012"/>
                  </a:lnTo>
                  <a:lnTo>
                    <a:pt x="158496" y="0"/>
                  </a:lnTo>
                </a:path>
              </a:pathLst>
            </a:custGeom>
            <a:ln w="28956">
              <a:solidFill>
                <a:srgbClr val="73AA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91884" y="2790443"/>
              <a:ext cx="359664" cy="35966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22791" y="2790443"/>
              <a:ext cx="359664" cy="35966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565392" y="2458973"/>
              <a:ext cx="4498340" cy="2939415"/>
            </a:xfrm>
            <a:custGeom>
              <a:avLst/>
              <a:gdLst/>
              <a:ahLst/>
              <a:cxnLst/>
              <a:rect l="l" t="t" r="r" b="b"/>
              <a:pathLst>
                <a:path w="4498340" h="2939415">
                  <a:moveTo>
                    <a:pt x="4497959" y="2900172"/>
                  </a:moveTo>
                  <a:lnTo>
                    <a:pt x="4472038" y="2887218"/>
                  </a:lnTo>
                  <a:lnTo>
                    <a:pt x="4420235" y="2861310"/>
                  </a:lnTo>
                  <a:lnTo>
                    <a:pt x="4420235" y="2887218"/>
                  </a:lnTo>
                  <a:lnTo>
                    <a:pt x="51803" y="2887218"/>
                  </a:lnTo>
                  <a:lnTo>
                    <a:pt x="51803" y="77724"/>
                  </a:lnTo>
                  <a:lnTo>
                    <a:pt x="77724" y="77724"/>
                  </a:lnTo>
                  <a:lnTo>
                    <a:pt x="64770" y="51816"/>
                  </a:lnTo>
                  <a:lnTo>
                    <a:pt x="38862" y="0"/>
                  </a:lnTo>
                  <a:lnTo>
                    <a:pt x="0" y="77724"/>
                  </a:lnTo>
                  <a:lnTo>
                    <a:pt x="25908" y="77724"/>
                  </a:lnTo>
                  <a:lnTo>
                    <a:pt x="25908" y="2892552"/>
                  </a:lnTo>
                  <a:lnTo>
                    <a:pt x="26162" y="2892806"/>
                  </a:lnTo>
                  <a:lnTo>
                    <a:pt x="25908" y="2893060"/>
                  </a:lnTo>
                  <a:lnTo>
                    <a:pt x="25908" y="2907284"/>
                  </a:lnTo>
                  <a:lnTo>
                    <a:pt x="31750" y="2913126"/>
                  </a:lnTo>
                  <a:lnTo>
                    <a:pt x="4420235" y="2913126"/>
                  </a:lnTo>
                  <a:lnTo>
                    <a:pt x="4420235" y="2939034"/>
                  </a:lnTo>
                  <a:lnTo>
                    <a:pt x="4472051" y="2913126"/>
                  </a:lnTo>
                  <a:lnTo>
                    <a:pt x="4497959" y="29001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83239" y="2790443"/>
              <a:ext cx="348996" cy="359663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6702043" y="1203959"/>
            <a:ext cx="4406900" cy="109982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508760">
              <a:lnSpc>
                <a:spcPct val="100000"/>
              </a:lnSpc>
              <a:spcBef>
                <a:spcPts val="455"/>
              </a:spcBef>
            </a:pP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Consumer</a:t>
            </a:r>
            <a:r>
              <a:rPr sz="18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adoption</a:t>
            </a:r>
            <a:endParaRPr sz="1800">
              <a:latin typeface="Trebuchet MS"/>
              <a:cs typeface="Trebuchet MS"/>
            </a:endParaRPr>
          </a:p>
          <a:p>
            <a:pPr marL="443865" marR="5080" indent="-431800">
              <a:lnSpc>
                <a:spcPts val="2590"/>
              </a:lnSpc>
              <a:spcBef>
                <a:spcPts val="800"/>
              </a:spcBef>
            </a:pPr>
            <a:r>
              <a:rPr sz="2400" b="1" dirty="0">
                <a:solidFill>
                  <a:srgbClr val="73AA9C"/>
                </a:solidFill>
                <a:latin typeface="Trebuchet MS"/>
                <a:cs typeface="Trebuchet MS"/>
              </a:rPr>
              <a:t>ChatGPT</a:t>
            </a:r>
            <a:r>
              <a:rPr sz="2400" b="1" spc="-85" dirty="0">
                <a:solidFill>
                  <a:srgbClr val="73AA9C"/>
                </a:solidFill>
                <a:latin typeface="Trebuchet MS"/>
                <a:cs typeface="Trebuchet MS"/>
              </a:rPr>
              <a:t> </a:t>
            </a:r>
            <a:r>
              <a:rPr sz="2400" b="1" spc="-20" dirty="0">
                <a:solidFill>
                  <a:srgbClr val="73AA9C"/>
                </a:solidFill>
                <a:latin typeface="Trebuchet MS"/>
                <a:cs typeface="Trebuchet MS"/>
              </a:rPr>
              <a:t>reached</a:t>
            </a:r>
            <a:r>
              <a:rPr sz="2400" b="1" spc="-60" dirty="0">
                <a:solidFill>
                  <a:srgbClr val="73AA9C"/>
                </a:solidFill>
                <a:latin typeface="Trebuchet MS"/>
                <a:cs typeface="Trebuchet MS"/>
              </a:rPr>
              <a:t> </a:t>
            </a:r>
            <a:r>
              <a:rPr sz="2400" b="1" dirty="0">
                <a:solidFill>
                  <a:srgbClr val="73AA9C"/>
                </a:solidFill>
                <a:latin typeface="Trebuchet MS"/>
                <a:cs typeface="Trebuchet MS"/>
              </a:rPr>
              <a:t>the</a:t>
            </a:r>
            <a:r>
              <a:rPr sz="2400" b="1" spc="-80" dirty="0">
                <a:solidFill>
                  <a:srgbClr val="73AA9C"/>
                </a:solidFill>
                <a:latin typeface="Trebuchet MS"/>
                <a:cs typeface="Trebuchet MS"/>
              </a:rPr>
              <a:t> </a:t>
            </a:r>
            <a:r>
              <a:rPr sz="2400" b="1" dirty="0">
                <a:solidFill>
                  <a:srgbClr val="73AA9C"/>
                </a:solidFill>
                <a:latin typeface="Trebuchet MS"/>
                <a:cs typeface="Trebuchet MS"/>
              </a:rPr>
              <a:t>1</a:t>
            </a:r>
            <a:r>
              <a:rPr sz="2400" b="1" spc="-80" dirty="0">
                <a:solidFill>
                  <a:srgbClr val="73AA9C"/>
                </a:solidFill>
                <a:latin typeface="Trebuchet MS"/>
                <a:cs typeface="Trebuchet MS"/>
              </a:rPr>
              <a:t> </a:t>
            </a:r>
            <a:r>
              <a:rPr sz="2400" b="1" spc="40" dirty="0">
                <a:solidFill>
                  <a:srgbClr val="73AA9C"/>
                </a:solidFill>
                <a:latin typeface="Trebuchet MS"/>
                <a:cs typeface="Trebuchet MS"/>
              </a:rPr>
              <a:t>million </a:t>
            </a:r>
            <a:r>
              <a:rPr sz="2400" b="1" dirty="0">
                <a:solidFill>
                  <a:srgbClr val="73AA9C"/>
                </a:solidFill>
                <a:latin typeface="Trebuchet MS"/>
                <a:cs typeface="Trebuchet MS"/>
              </a:rPr>
              <a:t>users</a:t>
            </a:r>
            <a:r>
              <a:rPr sz="2400" b="1" spc="-85" dirty="0">
                <a:solidFill>
                  <a:srgbClr val="73AA9C"/>
                </a:solidFill>
                <a:latin typeface="Trebuchet MS"/>
                <a:cs typeface="Trebuchet MS"/>
              </a:rPr>
              <a:t> </a:t>
            </a:r>
            <a:r>
              <a:rPr sz="2400" b="1" dirty="0">
                <a:solidFill>
                  <a:srgbClr val="73AA9C"/>
                </a:solidFill>
                <a:latin typeface="Trebuchet MS"/>
                <a:cs typeface="Trebuchet MS"/>
              </a:rPr>
              <a:t>mark</a:t>
            </a:r>
            <a:r>
              <a:rPr sz="2400" b="1" spc="-75" dirty="0">
                <a:solidFill>
                  <a:srgbClr val="73AA9C"/>
                </a:solidFill>
                <a:latin typeface="Trebuchet MS"/>
                <a:cs typeface="Trebuchet MS"/>
              </a:rPr>
              <a:t> </a:t>
            </a:r>
            <a:r>
              <a:rPr sz="2400" b="1" dirty="0">
                <a:solidFill>
                  <a:srgbClr val="73AA9C"/>
                </a:solidFill>
                <a:latin typeface="Trebuchet MS"/>
                <a:cs typeface="Trebuchet MS"/>
              </a:rPr>
              <a:t>in</a:t>
            </a:r>
            <a:r>
              <a:rPr sz="2400" b="1" spc="-70" dirty="0">
                <a:solidFill>
                  <a:srgbClr val="73AA9C"/>
                </a:solidFill>
                <a:latin typeface="Trebuchet MS"/>
                <a:cs typeface="Trebuchet MS"/>
              </a:rPr>
              <a:t> </a:t>
            </a:r>
            <a:r>
              <a:rPr sz="2400" b="1" spc="-20" dirty="0">
                <a:solidFill>
                  <a:srgbClr val="73AA9C"/>
                </a:solidFill>
                <a:latin typeface="Trebuchet MS"/>
                <a:cs typeface="Trebuchet MS"/>
              </a:rPr>
              <a:t>just</a:t>
            </a:r>
            <a:r>
              <a:rPr sz="2400" b="1" spc="-90" dirty="0">
                <a:solidFill>
                  <a:srgbClr val="73AA9C"/>
                </a:solidFill>
                <a:latin typeface="Trebuchet MS"/>
                <a:cs typeface="Trebuchet MS"/>
              </a:rPr>
              <a:t> </a:t>
            </a:r>
            <a:r>
              <a:rPr sz="2400" b="1" dirty="0">
                <a:solidFill>
                  <a:srgbClr val="73AA9C"/>
                </a:solidFill>
                <a:latin typeface="Trebuchet MS"/>
                <a:cs typeface="Trebuchet MS"/>
              </a:rPr>
              <a:t>5</a:t>
            </a:r>
            <a:r>
              <a:rPr sz="2400" b="1" spc="-85" dirty="0">
                <a:solidFill>
                  <a:srgbClr val="73AA9C"/>
                </a:solidFill>
                <a:latin typeface="Trebuchet MS"/>
                <a:cs typeface="Trebuchet MS"/>
              </a:rPr>
              <a:t> </a:t>
            </a:r>
            <a:r>
              <a:rPr sz="2400" b="1" spc="-20" dirty="0">
                <a:solidFill>
                  <a:srgbClr val="73AA9C"/>
                </a:solidFill>
                <a:latin typeface="Trebuchet MS"/>
                <a:cs typeface="Trebuchet MS"/>
              </a:rPr>
              <a:t>days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217158" y="3091688"/>
            <a:ext cx="2857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60" dirty="0">
                <a:solidFill>
                  <a:srgbClr val="FFFFFF"/>
                </a:solidFill>
                <a:latin typeface="Trebuchet MS"/>
                <a:cs typeface="Trebuchet MS"/>
              </a:rPr>
              <a:t>1M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269863" y="4100829"/>
            <a:ext cx="23241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spc="-20" dirty="0">
                <a:solidFill>
                  <a:srgbClr val="FFFFFF"/>
                </a:solidFill>
                <a:latin typeface="Trebuchet MS"/>
                <a:cs typeface="Trebuchet MS"/>
              </a:rPr>
              <a:t>500k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104633" y="2766542"/>
            <a:ext cx="755015" cy="596265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sz="1400" b="1" spc="-10" dirty="0">
                <a:solidFill>
                  <a:srgbClr val="FFFFFF"/>
                </a:solidFill>
                <a:latin typeface="Trebuchet MS"/>
                <a:cs typeface="Trebuchet MS"/>
              </a:rPr>
              <a:t>ChatGPT</a:t>
            </a:r>
            <a:endParaRPr sz="1400">
              <a:latin typeface="Trebuchet MS"/>
              <a:cs typeface="Trebuchet MS"/>
            </a:endParaRPr>
          </a:p>
          <a:p>
            <a:pPr marL="28575">
              <a:lnSpc>
                <a:spcPct val="100000"/>
              </a:lnSpc>
              <a:spcBef>
                <a:spcPts val="565"/>
              </a:spcBef>
            </a:pPr>
            <a:r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r>
              <a:rPr sz="14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rebuchet MS"/>
                <a:cs typeface="Trebuchet MS"/>
              </a:rPr>
              <a:t>days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013063" y="2766542"/>
            <a:ext cx="880110" cy="596265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665"/>
              </a:spcBef>
            </a:pPr>
            <a:r>
              <a:rPr sz="1400" b="1" spc="-10" dirty="0">
                <a:solidFill>
                  <a:srgbClr val="FFFFFF"/>
                </a:solidFill>
                <a:latin typeface="Trebuchet MS"/>
                <a:cs typeface="Trebuchet MS"/>
              </a:rPr>
              <a:t>Instagram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75</a:t>
            </a:r>
            <a:r>
              <a:rPr sz="14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rebuchet MS"/>
                <a:cs typeface="Trebuchet MS"/>
              </a:rPr>
              <a:t>days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924793" y="2766542"/>
            <a:ext cx="771525" cy="596265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665"/>
              </a:spcBef>
            </a:pPr>
            <a:r>
              <a:rPr sz="1400" b="1" spc="-10" dirty="0">
                <a:solidFill>
                  <a:srgbClr val="FFFFFF"/>
                </a:solidFill>
                <a:latin typeface="Trebuchet MS"/>
                <a:cs typeface="Trebuchet MS"/>
              </a:rPr>
              <a:t>Spotify</a:t>
            </a:r>
            <a:endParaRPr sz="1400">
              <a:latin typeface="Trebuchet MS"/>
              <a:cs typeface="Trebuchet MS"/>
            </a:endParaRPr>
          </a:p>
          <a:p>
            <a:pPr marR="23495" algn="r">
              <a:lnSpc>
                <a:spcPct val="100000"/>
              </a:lnSpc>
              <a:spcBef>
                <a:spcPts val="565"/>
              </a:spcBef>
            </a:pPr>
            <a:r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150</a:t>
            </a:r>
            <a:r>
              <a:rPr sz="14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rebuchet MS"/>
                <a:cs typeface="Trebuchet MS"/>
              </a:rPr>
              <a:t>days</a:t>
            </a:r>
            <a:endParaRPr sz="1400">
              <a:latin typeface="Trebuchet MS"/>
              <a:cs typeface="Trebuchet MS"/>
            </a:endParaRPr>
          </a:p>
        </p:txBody>
      </p:sp>
      <p:graphicFrame>
        <p:nvGraphicFramePr>
          <p:cNvPr id="29" name="object 29"/>
          <p:cNvGraphicFramePr>
            <a:graphicFrameLocks noGrp="1"/>
          </p:cNvGraphicFramePr>
          <p:nvPr/>
        </p:nvGraphicFramePr>
        <p:xfrm>
          <a:off x="6587235" y="5463324"/>
          <a:ext cx="4155437" cy="1365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8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91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26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97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29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6525">
                <a:tc>
                  <a:txBody>
                    <a:bodyPr/>
                    <a:lstStyle/>
                    <a:p>
                      <a:pPr marL="31750">
                        <a:lnSpc>
                          <a:spcPts val="975"/>
                        </a:lnSpc>
                      </a:pPr>
                      <a:r>
                        <a:rPr sz="900" b="1" spc="-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0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ts val="975"/>
                        </a:lnSpc>
                      </a:pPr>
                      <a:r>
                        <a:rPr sz="900" b="1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25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75"/>
                        </a:lnSpc>
                      </a:pPr>
                      <a:r>
                        <a:rPr sz="900" b="1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50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ts val="975"/>
                        </a:lnSpc>
                      </a:pPr>
                      <a:r>
                        <a:rPr sz="900" b="1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75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ts val="975"/>
                        </a:lnSpc>
                      </a:pPr>
                      <a:r>
                        <a:rPr sz="900" b="1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100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75"/>
                        </a:lnSpc>
                      </a:pPr>
                      <a:r>
                        <a:rPr sz="900" b="1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125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ts val="975"/>
                        </a:lnSpc>
                      </a:pPr>
                      <a:r>
                        <a:rPr sz="900" b="1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150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" name="object 30"/>
          <p:cNvSpPr txBox="1"/>
          <p:nvPr/>
        </p:nvSpPr>
        <p:spPr>
          <a:xfrm>
            <a:off x="8064500" y="5645607"/>
            <a:ext cx="15030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Trebuchet MS"/>
                <a:cs typeface="Trebuchet MS"/>
              </a:rPr>
              <a:t>Days </a:t>
            </a:r>
            <a:r>
              <a:rPr sz="1400" b="1" spc="-10" dirty="0">
                <a:solidFill>
                  <a:srgbClr val="FFFFFF"/>
                </a:solidFill>
                <a:latin typeface="Trebuchet MS"/>
                <a:cs typeface="Trebuchet MS"/>
              </a:rPr>
              <a:t>since</a:t>
            </a:r>
            <a:r>
              <a:rPr sz="1400" b="1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Trebuchet MS"/>
                <a:cs typeface="Trebuchet MS"/>
              </a:rPr>
              <a:t>launch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324338" y="5159502"/>
            <a:ext cx="63119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FFFFFF"/>
                </a:solidFill>
                <a:latin typeface="Trebuchet MS"/>
                <a:cs typeface="Trebuchet MS"/>
              </a:rPr>
              <a:t>Stylized</a:t>
            </a:r>
            <a:r>
              <a:rPr sz="8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Trebuchet MS"/>
                <a:cs typeface="Trebuchet MS"/>
              </a:rPr>
              <a:t>path</a:t>
            </a:r>
            <a:endParaRPr sz="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0"/>
            <a:ext cx="11064240" cy="6858000"/>
            <a:chOff x="0" y="0"/>
            <a:chExt cx="11064240" cy="68580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0772" cy="6858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16698" y="3377184"/>
              <a:ext cx="2418287" cy="34658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60814" y="3531996"/>
              <a:ext cx="121157" cy="5397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95815" y="3377184"/>
              <a:ext cx="1368170" cy="35077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500998" y="2172080"/>
              <a:ext cx="1191895" cy="831215"/>
            </a:xfrm>
            <a:custGeom>
              <a:avLst/>
              <a:gdLst/>
              <a:ahLst/>
              <a:cxnLst/>
              <a:rect l="l" t="t" r="r" b="b"/>
              <a:pathLst>
                <a:path w="1191895" h="831214">
                  <a:moveTo>
                    <a:pt x="519683" y="386461"/>
                  </a:moveTo>
                  <a:lnTo>
                    <a:pt x="541781" y="354203"/>
                  </a:lnTo>
                  <a:lnTo>
                    <a:pt x="556641" y="332994"/>
                  </a:lnTo>
                  <a:lnTo>
                    <a:pt x="543814" y="318643"/>
                  </a:lnTo>
                  <a:lnTo>
                    <a:pt x="531114" y="304165"/>
                  </a:lnTo>
                  <a:lnTo>
                    <a:pt x="518414" y="289814"/>
                  </a:lnTo>
                  <a:lnTo>
                    <a:pt x="433197" y="334391"/>
                  </a:lnTo>
                  <a:lnTo>
                    <a:pt x="418760" y="324746"/>
                  </a:lnTo>
                  <a:lnTo>
                    <a:pt x="403717" y="316388"/>
                  </a:lnTo>
                  <a:lnTo>
                    <a:pt x="388173" y="309316"/>
                  </a:lnTo>
                  <a:lnTo>
                    <a:pt x="372236" y="303530"/>
                  </a:lnTo>
                  <a:lnTo>
                    <a:pt x="355473" y="207518"/>
                  </a:lnTo>
                  <a:lnTo>
                    <a:pt x="337311" y="205486"/>
                  </a:lnTo>
                  <a:lnTo>
                    <a:pt x="317880" y="204089"/>
                  </a:lnTo>
                  <a:lnTo>
                    <a:pt x="299084" y="202692"/>
                  </a:lnTo>
                  <a:lnTo>
                    <a:pt x="270255" y="295275"/>
                  </a:lnTo>
                  <a:lnTo>
                    <a:pt x="253702" y="298985"/>
                  </a:lnTo>
                  <a:lnTo>
                    <a:pt x="237267" y="304006"/>
                  </a:lnTo>
                  <a:lnTo>
                    <a:pt x="221071" y="310312"/>
                  </a:lnTo>
                  <a:lnTo>
                    <a:pt x="205231" y="317881"/>
                  </a:lnTo>
                  <a:lnTo>
                    <a:pt x="126746" y="262382"/>
                  </a:lnTo>
                  <a:lnTo>
                    <a:pt x="112649" y="275336"/>
                  </a:lnTo>
                  <a:lnTo>
                    <a:pt x="98551" y="288417"/>
                  </a:lnTo>
                  <a:lnTo>
                    <a:pt x="84454" y="301498"/>
                  </a:lnTo>
                  <a:lnTo>
                    <a:pt x="128143" y="387858"/>
                  </a:lnTo>
                  <a:lnTo>
                    <a:pt x="118687" y="402631"/>
                  </a:lnTo>
                  <a:lnTo>
                    <a:pt x="110505" y="418131"/>
                  </a:lnTo>
                  <a:lnTo>
                    <a:pt x="103586" y="434274"/>
                  </a:lnTo>
                  <a:lnTo>
                    <a:pt x="97917" y="450977"/>
                  </a:lnTo>
                  <a:lnTo>
                    <a:pt x="4064" y="468122"/>
                  </a:lnTo>
                  <a:lnTo>
                    <a:pt x="2667" y="487299"/>
                  </a:lnTo>
                  <a:lnTo>
                    <a:pt x="1397" y="505841"/>
                  </a:lnTo>
                  <a:lnTo>
                    <a:pt x="0" y="525018"/>
                  </a:lnTo>
                  <a:lnTo>
                    <a:pt x="90550" y="555244"/>
                  </a:lnTo>
                  <a:lnTo>
                    <a:pt x="94218" y="572166"/>
                  </a:lnTo>
                  <a:lnTo>
                    <a:pt x="99123" y="588899"/>
                  </a:lnTo>
                  <a:lnTo>
                    <a:pt x="105267" y="605250"/>
                  </a:lnTo>
                  <a:lnTo>
                    <a:pt x="112649" y="621030"/>
                  </a:lnTo>
                  <a:lnTo>
                    <a:pt x="58420" y="701294"/>
                  </a:lnTo>
                  <a:lnTo>
                    <a:pt x="71120" y="715645"/>
                  </a:lnTo>
                  <a:lnTo>
                    <a:pt x="83820" y="730123"/>
                  </a:lnTo>
                  <a:lnTo>
                    <a:pt x="96647" y="744474"/>
                  </a:lnTo>
                  <a:lnTo>
                    <a:pt x="181736" y="699897"/>
                  </a:lnTo>
                  <a:lnTo>
                    <a:pt x="196193" y="709541"/>
                  </a:lnTo>
                  <a:lnTo>
                    <a:pt x="211280" y="717899"/>
                  </a:lnTo>
                  <a:lnTo>
                    <a:pt x="226867" y="724971"/>
                  </a:lnTo>
                  <a:lnTo>
                    <a:pt x="242824" y="730758"/>
                  </a:lnTo>
                  <a:lnTo>
                    <a:pt x="259587" y="826770"/>
                  </a:lnTo>
                  <a:lnTo>
                    <a:pt x="278256" y="828167"/>
                  </a:lnTo>
                  <a:lnTo>
                    <a:pt x="297052" y="829564"/>
                  </a:lnTo>
                  <a:lnTo>
                    <a:pt x="315849" y="830834"/>
                  </a:lnTo>
                  <a:lnTo>
                    <a:pt x="345312" y="737616"/>
                  </a:lnTo>
                  <a:lnTo>
                    <a:pt x="361828" y="733915"/>
                  </a:lnTo>
                  <a:lnTo>
                    <a:pt x="377999" y="728964"/>
                  </a:lnTo>
                  <a:lnTo>
                    <a:pt x="393765" y="722846"/>
                  </a:lnTo>
                  <a:lnTo>
                    <a:pt x="409067" y="715645"/>
                  </a:lnTo>
                  <a:lnTo>
                    <a:pt x="488187" y="771271"/>
                  </a:lnTo>
                  <a:lnTo>
                    <a:pt x="502284" y="758190"/>
                  </a:lnTo>
                  <a:lnTo>
                    <a:pt x="516381" y="745109"/>
                  </a:lnTo>
                  <a:lnTo>
                    <a:pt x="530478" y="732155"/>
                  </a:lnTo>
                  <a:lnTo>
                    <a:pt x="512318" y="696468"/>
                  </a:lnTo>
                  <a:lnTo>
                    <a:pt x="496950" y="666242"/>
                  </a:lnTo>
                </a:path>
                <a:path w="1191895" h="831214">
                  <a:moveTo>
                    <a:pt x="620522" y="320167"/>
                  </a:moveTo>
                  <a:lnTo>
                    <a:pt x="628523" y="329819"/>
                  </a:lnTo>
                  <a:lnTo>
                    <a:pt x="636651" y="339471"/>
                  </a:lnTo>
                  <a:lnTo>
                    <a:pt x="644651" y="348996"/>
                  </a:lnTo>
                  <a:lnTo>
                    <a:pt x="698880" y="320167"/>
                  </a:lnTo>
                  <a:lnTo>
                    <a:pt x="708150" y="326354"/>
                  </a:lnTo>
                  <a:lnTo>
                    <a:pt x="717788" y="331660"/>
                  </a:lnTo>
                  <a:lnTo>
                    <a:pt x="727688" y="336204"/>
                  </a:lnTo>
                  <a:lnTo>
                    <a:pt x="737743" y="340106"/>
                  </a:lnTo>
                  <a:lnTo>
                    <a:pt x="748410" y="401955"/>
                  </a:lnTo>
                  <a:lnTo>
                    <a:pt x="760476" y="402590"/>
                  </a:lnTo>
                  <a:lnTo>
                    <a:pt x="772541" y="402590"/>
                  </a:lnTo>
                  <a:lnTo>
                    <a:pt x="784605" y="403352"/>
                  </a:lnTo>
                  <a:lnTo>
                    <a:pt x="803275" y="343535"/>
                  </a:lnTo>
                  <a:lnTo>
                    <a:pt x="813825" y="341076"/>
                  </a:lnTo>
                  <a:lnTo>
                    <a:pt x="824245" y="337867"/>
                  </a:lnTo>
                  <a:lnTo>
                    <a:pt x="834403" y="333873"/>
                  </a:lnTo>
                  <a:lnTo>
                    <a:pt x="844169" y="329057"/>
                  </a:lnTo>
                  <a:lnTo>
                    <a:pt x="894333" y="364871"/>
                  </a:lnTo>
                  <a:lnTo>
                    <a:pt x="903731" y="356616"/>
                  </a:lnTo>
                  <a:lnTo>
                    <a:pt x="913129" y="348361"/>
                  </a:lnTo>
                  <a:lnTo>
                    <a:pt x="922527" y="340106"/>
                  </a:lnTo>
                  <a:lnTo>
                    <a:pt x="894333" y="284480"/>
                  </a:lnTo>
                  <a:lnTo>
                    <a:pt x="900406" y="275034"/>
                  </a:lnTo>
                  <a:lnTo>
                    <a:pt x="905573" y="265302"/>
                  </a:lnTo>
                  <a:lnTo>
                    <a:pt x="909978" y="255190"/>
                  </a:lnTo>
                  <a:lnTo>
                    <a:pt x="913765" y="244602"/>
                  </a:lnTo>
                  <a:lnTo>
                    <a:pt x="974090" y="233553"/>
                  </a:lnTo>
                  <a:lnTo>
                    <a:pt x="974725" y="221234"/>
                  </a:lnTo>
                  <a:lnTo>
                    <a:pt x="975359" y="208915"/>
                  </a:lnTo>
                  <a:lnTo>
                    <a:pt x="976122" y="196469"/>
                  </a:lnTo>
                  <a:lnTo>
                    <a:pt x="917828" y="177292"/>
                  </a:lnTo>
                  <a:lnTo>
                    <a:pt x="915537" y="166475"/>
                  </a:lnTo>
                  <a:lnTo>
                    <a:pt x="912542" y="155813"/>
                  </a:lnTo>
                  <a:lnTo>
                    <a:pt x="908667" y="145413"/>
                  </a:lnTo>
                  <a:lnTo>
                    <a:pt x="903731" y="135382"/>
                  </a:lnTo>
                  <a:lnTo>
                    <a:pt x="938529" y="83820"/>
                  </a:lnTo>
                  <a:lnTo>
                    <a:pt x="930528" y="74168"/>
                  </a:lnTo>
                  <a:lnTo>
                    <a:pt x="922527" y="64643"/>
                  </a:lnTo>
                  <a:lnTo>
                    <a:pt x="914526" y="54991"/>
                  </a:lnTo>
                  <a:lnTo>
                    <a:pt x="860171" y="83185"/>
                  </a:lnTo>
                  <a:lnTo>
                    <a:pt x="850957" y="76944"/>
                  </a:lnTo>
                  <a:lnTo>
                    <a:pt x="841327" y="71643"/>
                  </a:lnTo>
                  <a:lnTo>
                    <a:pt x="831435" y="67129"/>
                  </a:lnTo>
                  <a:lnTo>
                    <a:pt x="821435" y="63246"/>
                  </a:lnTo>
                  <a:lnTo>
                    <a:pt x="810641" y="2032"/>
                  </a:lnTo>
                  <a:lnTo>
                    <a:pt x="798576" y="1397"/>
                  </a:lnTo>
                  <a:lnTo>
                    <a:pt x="786637" y="762"/>
                  </a:lnTo>
                  <a:lnTo>
                    <a:pt x="774573" y="0"/>
                  </a:lnTo>
                  <a:lnTo>
                    <a:pt x="755776" y="59055"/>
                  </a:lnTo>
                  <a:lnTo>
                    <a:pt x="745234" y="61531"/>
                  </a:lnTo>
                  <a:lnTo>
                    <a:pt x="734774" y="64770"/>
                  </a:lnTo>
                  <a:lnTo>
                    <a:pt x="724433" y="68770"/>
                  </a:lnTo>
                  <a:lnTo>
                    <a:pt x="714248" y="73533"/>
                  </a:lnTo>
                  <a:lnTo>
                    <a:pt x="664718" y="37846"/>
                  </a:lnTo>
                  <a:lnTo>
                    <a:pt x="655320" y="46101"/>
                  </a:lnTo>
                  <a:lnTo>
                    <a:pt x="645922" y="54356"/>
                  </a:lnTo>
                  <a:lnTo>
                    <a:pt x="636651" y="62484"/>
                  </a:lnTo>
                  <a:lnTo>
                    <a:pt x="664082" y="118237"/>
                  </a:lnTo>
                  <a:lnTo>
                    <a:pt x="658010" y="127716"/>
                  </a:lnTo>
                  <a:lnTo>
                    <a:pt x="652843" y="137588"/>
                  </a:lnTo>
                  <a:lnTo>
                    <a:pt x="648438" y="147722"/>
                  </a:lnTo>
                  <a:lnTo>
                    <a:pt x="644651" y="157988"/>
                  </a:lnTo>
                  <a:lnTo>
                    <a:pt x="585089" y="169037"/>
                  </a:lnTo>
                  <a:lnTo>
                    <a:pt x="585089" y="182753"/>
                  </a:lnTo>
                  <a:lnTo>
                    <a:pt x="584326" y="195199"/>
                  </a:lnTo>
                  <a:lnTo>
                    <a:pt x="583692" y="207518"/>
                  </a:lnTo>
                  <a:lnTo>
                    <a:pt x="641223" y="226695"/>
                  </a:lnTo>
                  <a:lnTo>
                    <a:pt x="643657" y="237529"/>
                  </a:lnTo>
                  <a:lnTo>
                    <a:pt x="646795" y="248221"/>
                  </a:lnTo>
                  <a:lnTo>
                    <a:pt x="650670" y="258627"/>
                  </a:lnTo>
                  <a:lnTo>
                    <a:pt x="655320" y="268605"/>
                  </a:lnTo>
                  <a:lnTo>
                    <a:pt x="620522" y="320167"/>
                  </a:lnTo>
                  <a:close/>
                </a:path>
                <a:path w="1191895" h="831214">
                  <a:moveTo>
                    <a:pt x="476123" y="414528"/>
                  </a:moveTo>
                  <a:lnTo>
                    <a:pt x="506515" y="418947"/>
                  </a:lnTo>
                  <a:lnTo>
                    <a:pt x="533526" y="431403"/>
                  </a:lnTo>
                  <a:lnTo>
                    <a:pt x="555775" y="450693"/>
                  </a:lnTo>
                  <a:lnTo>
                    <a:pt x="571880" y="475615"/>
                  </a:lnTo>
                  <a:lnTo>
                    <a:pt x="994536" y="475615"/>
                  </a:lnTo>
                  <a:lnTo>
                    <a:pt x="1010910" y="450693"/>
                  </a:lnTo>
                  <a:lnTo>
                    <a:pt x="1033129" y="431403"/>
                  </a:lnTo>
                  <a:lnTo>
                    <a:pt x="1059991" y="418947"/>
                  </a:lnTo>
                  <a:lnTo>
                    <a:pt x="1090295" y="414528"/>
                  </a:lnTo>
                  <a:lnTo>
                    <a:pt x="1123789" y="420024"/>
                  </a:lnTo>
                  <a:lnTo>
                    <a:pt x="1152890" y="435356"/>
                  </a:lnTo>
                  <a:lnTo>
                    <a:pt x="1175966" y="458783"/>
                  </a:lnTo>
                  <a:lnTo>
                    <a:pt x="1191386" y="488569"/>
                  </a:lnTo>
                  <a:lnTo>
                    <a:pt x="1104392" y="488569"/>
                  </a:lnTo>
                  <a:lnTo>
                    <a:pt x="1104392" y="559181"/>
                  </a:lnTo>
                  <a:lnTo>
                    <a:pt x="1191386" y="559181"/>
                  </a:lnTo>
                  <a:lnTo>
                    <a:pt x="1175966" y="589039"/>
                  </a:lnTo>
                  <a:lnTo>
                    <a:pt x="1152890" y="612505"/>
                  </a:lnTo>
                  <a:lnTo>
                    <a:pt x="1123789" y="627850"/>
                  </a:lnTo>
                  <a:lnTo>
                    <a:pt x="1090295" y="633349"/>
                  </a:lnTo>
                  <a:lnTo>
                    <a:pt x="1059991" y="628822"/>
                  </a:lnTo>
                  <a:lnTo>
                    <a:pt x="1033129" y="616188"/>
                  </a:lnTo>
                  <a:lnTo>
                    <a:pt x="1010910" y="596862"/>
                  </a:lnTo>
                  <a:lnTo>
                    <a:pt x="994536" y="572262"/>
                  </a:lnTo>
                  <a:lnTo>
                    <a:pt x="571880" y="572262"/>
                  </a:lnTo>
                  <a:lnTo>
                    <a:pt x="555507" y="597130"/>
                  </a:lnTo>
                  <a:lnTo>
                    <a:pt x="533288" y="616426"/>
                  </a:lnTo>
                  <a:lnTo>
                    <a:pt x="506426" y="628911"/>
                  </a:lnTo>
                  <a:lnTo>
                    <a:pt x="476123" y="633349"/>
                  </a:lnTo>
                  <a:lnTo>
                    <a:pt x="442555" y="627850"/>
                  </a:lnTo>
                  <a:lnTo>
                    <a:pt x="413416" y="612505"/>
                  </a:lnTo>
                  <a:lnTo>
                    <a:pt x="390326" y="589039"/>
                  </a:lnTo>
                  <a:lnTo>
                    <a:pt x="374903" y="559181"/>
                  </a:lnTo>
                  <a:lnTo>
                    <a:pt x="462025" y="559181"/>
                  </a:lnTo>
                  <a:lnTo>
                    <a:pt x="462025" y="488569"/>
                  </a:lnTo>
                  <a:lnTo>
                    <a:pt x="374903" y="488569"/>
                  </a:lnTo>
                  <a:lnTo>
                    <a:pt x="390326" y="458694"/>
                  </a:lnTo>
                  <a:lnTo>
                    <a:pt x="413416" y="435117"/>
                  </a:lnTo>
                  <a:lnTo>
                    <a:pt x="442555" y="419756"/>
                  </a:lnTo>
                  <a:lnTo>
                    <a:pt x="476123" y="414528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50172" y="2637535"/>
              <a:ext cx="104901" cy="10617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37853" y="2331339"/>
              <a:ext cx="86360" cy="8750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49120" y="3237102"/>
              <a:ext cx="1917827" cy="35077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324861" y="2122170"/>
              <a:ext cx="1075690" cy="782320"/>
            </a:xfrm>
            <a:custGeom>
              <a:avLst/>
              <a:gdLst/>
              <a:ahLst/>
              <a:cxnLst/>
              <a:rect l="l" t="t" r="r" b="b"/>
              <a:pathLst>
                <a:path w="1075689" h="782319">
                  <a:moveTo>
                    <a:pt x="591312" y="184403"/>
                  </a:moveTo>
                  <a:lnTo>
                    <a:pt x="597898" y="135378"/>
                  </a:lnTo>
                  <a:lnTo>
                    <a:pt x="616486" y="91327"/>
                  </a:lnTo>
                  <a:lnTo>
                    <a:pt x="645318" y="54006"/>
                  </a:lnTo>
                  <a:lnTo>
                    <a:pt x="682639" y="25174"/>
                  </a:lnTo>
                  <a:lnTo>
                    <a:pt x="726690" y="6586"/>
                  </a:lnTo>
                  <a:lnTo>
                    <a:pt x="775715" y="0"/>
                  </a:lnTo>
                  <a:lnTo>
                    <a:pt x="824741" y="6586"/>
                  </a:lnTo>
                  <a:lnTo>
                    <a:pt x="868792" y="25174"/>
                  </a:lnTo>
                  <a:lnTo>
                    <a:pt x="906113" y="54006"/>
                  </a:lnTo>
                  <a:lnTo>
                    <a:pt x="934945" y="91327"/>
                  </a:lnTo>
                  <a:lnTo>
                    <a:pt x="953533" y="135378"/>
                  </a:lnTo>
                  <a:lnTo>
                    <a:pt x="960120" y="184403"/>
                  </a:lnTo>
                  <a:lnTo>
                    <a:pt x="953533" y="233429"/>
                  </a:lnTo>
                  <a:lnTo>
                    <a:pt x="934945" y="277480"/>
                  </a:lnTo>
                  <a:lnTo>
                    <a:pt x="906113" y="314801"/>
                  </a:lnTo>
                  <a:lnTo>
                    <a:pt x="868792" y="343633"/>
                  </a:lnTo>
                  <a:lnTo>
                    <a:pt x="824741" y="362221"/>
                  </a:lnTo>
                  <a:lnTo>
                    <a:pt x="775715" y="368807"/>
                  </a:lnTo>
                  <a:lnTo>
                    <a:pt x="726690" y="362221"/>
                  </a:lnTo>
                  <a:lnTo>
                    <a:pt x="682639" y="343633"/>
                  </a:lnTo>
                  <a:lnTo>
                    <a:pt x="645318" y="314801"/>
                  </a:lnTo>
                  <a:lnTo>
                    <a:pt x="616486" y="277480"/>
                  </a:lnTo>
                  <a:lnTo>
                    <a:pt x="597898" y="233429"/>
                  </a:lnTo>
                  <a:lnTo>
                    <a:pt x="591312" y="184403"/>
                  </a:lnTo>
                  <a:close/>
                </a:path>
                <a:path w="1075689" h="782319">
                  <a:moveTo>
                    <a:pt x="882523" y="140588"/>
                  </a:moveTo>
                  <a:lnTo>
                    <a:pt x="807926" y="214965"/>
                  </a:lnTo>
                  <a:lnTo>
                    <a:pt x="769619" y="253158"/>
                  </a:lnTo>
                  <a:lnTo>
                    <a:pt x="741680" y="277367"/>
                  </a:lnTo>
                  <a:lnTo>
                    <a:pt x="734694" y="277367"/>
                  </a:lnTo>
                  <a:lnTo>
                    <a:pt x="727582" y="277367"/>
                  </a:lnTo>
                  <a:lnTo>
                    <a:pt x="720598" y="273812"/>
                  </a:lnTo>
                  <a:lnTo>
                    <a:pt x="715899" y="269239"/>
                  </a:lnTo>
                  <a:lnTo>
                    <a:pt x="679922" y="234070"/>
                  </a:lnTo>
                  <a:lnTo>
                    <a:pt x="661447" y="216011"/>
                  </a:lnTo>
                  <a:lnTo>
                    <a:pt x="654641" y="209357"/>
                  </a:lnTo>
                  <a:lnTo>
                    <a:pt x="653669" y="208406"/>
                  </a:lnTo>
                  <a:lnTo>
                    <a:pt x="647739" y="199409"/>
                  </a:lnTo>
                  <a:lnTo>
                    <a:pt x="645763" y="189102"/>
                  </a:lnTo>
                  <a:lnTo>
                    <a:pt x="647739" y="178796"/>
                  </a:lnTo>
                  <a:lnTo>
                    <a:pt x="653669" y="169799"/>
                  </a:lnTo>
                  <a:lnTo>
                    <a:pt x="662686" y="163869"/>
                  </a:lnTo>
                  <a:lnTo>
                    <a:pt x="673036" y="161893"/>
                  </a:lnTo>
                  <a:lnTo>
                    <a:pt x="683387" y="163869"/>
                  </a:lnTo>
                  <a:lnTo>
                    <a:pt x="692404" y="169799"/>
                  </a:lnTo>
                  <a:lnTo>
                    <a:pt x="716853" y="194101"/>
                  </a:lnTo>
                  <a:lnTo>
                    <a:pt x="729408" y="206581"/>
                  </a:lnTo>
                  <a:lnTo>
                    <a:pt x="734034" y="211179"/>
                  </a:lnTo>
                  <a:lnTo>
                    <a:pt x="734694" y="211835"/>
                  </a:lnTo>
                  <a:lnTo>
                    <a:pt x="798425" y="148326"/>
                  </a:lnTo>
                  <a:lnTo>
                    <a:pt x="831151" y="115712"/>
                  </a:lnTo>
                  <a:lnTo>
                    <a:pt x="843208" y="103697"/>
                  </a:lnTo>
                  <a:lnTo>
                    <a:pt x="844931" y="101980"/>
                  </a:lnTo>
                  <a:lnTo>
                    <a:pt x="853769" y="96051"/>
                  </a:lnTo>
                  <a:lnTo>
                    <a:pt x="863726" y="94075"/>
                  </a:lnTo>
                  <a:lnTo>
                    <a:pt x="873684" y="96051"/>
                  </a:lnTo>
                  <a:lnTo>
                    <a:pt x="882523" y="101980"/>
                  </a:lnTo>
                  <a:lnTo>
                    <a:pt x="888452" y="110978"/>
                  </a:lnTo>
                  <a:lnTo>
                    <a:pt x="890428" y="121284"/>
                  </a:lnTo>
                  <a:lnTo>
                    <a:pt x="888452" y="131591"/>
                  </a:lnTo>
                  <a:lnTo>
                    <a:pt x="882523" y="140588"/>
                  </a:lnTo>
                  <a:close/>
                </a:path>
                <a:path w="1075689" h="782319">
                  <a:moveTo>
                    <a:pt x="469645" y="381000"/>
                  </a:moveTo>
                  <a:lnTo>
                    <a:pt x="489585" y="351916"/>
                  </a:lnTo>
                  <a:lnTo>
                    <a:pt x="502919" y="332739"/>
                  </a:lnTo>
                  <a:lnTo>
                    <a:pt x="491363" y="319658"/>
                  </a:lnTo>
                  <a:lnTo>
                    <a:pt x="479932" y="306704"/>
                  </a:lnTo>
                  <a:lnTo>
                    <a:pt x="468375" y="293624"/>
                  </a:lnTo>
                  <a:lnTo>
                    <a:pt x="391413" y="333882"/>
                  </a:lnTo>
                  <a:lnTo>
                    <a:pt x="378408" y="325215"/>
                  </a:lnTo>
                  <a:lnTo>
                    <a:pt x="364807" y="317690"/>
                  </a:lnTo>
                  <a:lnTo>
                    <a:pt x="350730" y="311308"/>
                  </a:lnTo>
                  <a:lnTo>
                    <a:pt x="336295" y="306069"/>
                  </a:lnTo>
                  <a:lnTo>
                    <a:pt x="321182" y="219328"/>
                  </a:lnTo>
                  <a:lnTo>
                    <a:pt x="304800" y="217550"/>
                  </a:lnTo>
                  <a:lnTo>
                    <a:pt x="287146" y="216280"/>
                  </a:lnTo>
                  <a:lnTo>
                    <a:pt x="270256" y="215010"/>
                  </a:lnTo>
                  <a:lnTo>
                    <a:pt x="244220" y="298576"/>
                  </a:lnTo>
                  <a:lnTo>
                    <a:pt x="229211" y="301986"/>
                  </a:lnTo>
                  <a:lnTo>
                    <a:pt x="214344" y="306514"/>
                  </a:lnTo>
                  <a:lnTo>
                    <a:pt x="199715" y="312185"/>
                  </a:lnTo>
                  <a:lnTo>
                    <a:pt x="185419" y="319024"/>
                  </a:lnTo>
                  <a:lnTo>
                    <a:pt x="114426" y="268858"/>
                  </a:lnTo>
                  <a:lnTo>
                    <a:pt x="101726" y="280669"/>
                  </a:lnTo>
                  <a:lnTo>
                    <a:pt x="89026" y="292480"/>
                  </a:lnTo>
                  <a:lnTo>
                    <a:pt x="76326" y="304164"/>
                  </a:lnTo>
                  <a:lnTo>
                    <a:pt x="115696" y="382269"/>
                  </a:lnTo>
                  <a:lnTo>
                    <a:pt x="107197" y="395589"/>
                  </a:lnTo>
                  <a:lnTo>
                    <a:pt x="99806" y="409574"/>
                  </a:lnTo>
                  <a:lnTo>
                    <a:pt x="93533" y="424132"/>
                  </a:lnTo>
                  <a:lnTo>
                    <a:pt x="88392" y="439165"/>
                  </a:lnTo>
                  <a:lnTo>
                    <a:pt x="3556" y="454659"/>
                  </a:lnTo>
                  <a:lnTo>
                    <a:pt x="2412" y="472058"/>
                  </a:lnTo>
                  <a:lnTo>
                    <a:pt x="1143" y="488822"/>
                  </a:lnTo>
                  <a:lnTo>
                    <a:pt x="0" y="506094"/>
                  </a:lnTo>
                  <a:lnTo>
                    <a:pt x="81787" y="533400"/>
                  </a:lnTo>
                  <a:lnTo>
                    <a:pt x="85046" y="548705"/>
                  </a:lnTo>
                  <a:lnTo>
                    <a:pt x="89471" y="563832"/>
                  </a:lnTo>
                  <a:lnTo>
                    <a:pt x="95039" y="578602"/>
                  </a:lnTo>
                  <a:lnTo>
                    <a:pt x="101726" y="592835"/>
                  </a:lnTo>
                  <a:lnTo>
                    <a:pt x="52705" y="665226"/>
                  </a:lnTo>
                  <a:lnTo>
                    <a:pt x="64135" y="678306"/>
                  </a:lnTo>
                  <a:lnTo>
                    <a:pt x="75692" y="691260"/>
                  </a:lnTo>
                  <a:lnTo>
                    <a:pt x="87249" y="704341"/>
                  </a:lnTo>
                  <a:lnTo>
                    <a:pt x="164211" y="664082"/>
                  </a:lnTo>
                  <a:lnTo>
                    <a:pt x="177216" y="672750"/>
                  </a:lnTo>
                  <a:lnTo>
                    <a:pt x="190817" y="680275"/>
                  </a:lnTo>
                  <a:lnTo>
                    <a:pt x="204894" y="686657"/>
                  </a:lnTo>
                  <a:lnTo>
                    <a:pt x="219329" y="691895"/>
                  </a:lnTo>
                  <a:lnTo>
                    <a:pt x="234442" y="778637"/>
                  </a:lnTo>
                  <a:lnTo>
                    <a:pt x="251460" y="779906"/>
                  </a:lnTo>
                  <a:lnTo>
                    <a:pt x="268350" y="781050"/>
                  </a:lnTo>
                  <a:lnTo>
                    <a:pt x="285369" y="782319"/>
                  </a:lnTo>
                  <a:lnTo>
                    <a:pt x="312038" y="698118"/>
                  </a:lnTo>
                  <a:lnTo>
                    <a:pt x="326939" y="694773"/>
                  </a:lnTo>
                  <a:lnTo>
                    <a:pt x="341518" y="690308"/>
                  </a:lnTo>
                  <a:lnTo>
                    <a:pt x="355740" y="684795"/>
                  </a:lnTo>
                  <a:lnTo>
                    <a:pt x="369569" y="678306"/>
                  </a:lnTo>
                  <a:lnTo>
                    <a:pt x="441070" y="728471"/>
                  </a:lnTo>
                  <a:lnTo>
                    <a:pt x="453898" y="716660"/>
                  </a:lnTo>
                  <a:lnTo>
                    <a:pt x="466598" y="704976"/>
                  </a:lnTo>
                  <a:lnTo>
                    <a:pt x="479298" y="693165"/>
                  </a:lnTo>
                  <a:lnTo>
                    <a:pt x="462914" y="660907"/>
                  </a:lnTo>
                  <a:lnTo>
                    <a:pt x="448944" y="633729"/>
                  </a:lnTo>
                </a:path>
                <a:path w="1075689" h="782319">
                  <a:moveTo>
                    <a:pt x="348233" y="585851"/>
                  </a:moveTo>
                  <a:lnTo>
                    <a:pt x="314711" y="606103"/>
                  </a:lnTo>
                  <a:lnTo>
                    <a:pt x="285750" y="613155"/>
                  </a:lnTo>
                  <a:lnTo>
                    <a:pt x="277368" y="613155"/>
                  </a:lnTo>
                  <a:lnTo>
                    <a:pt x="234646" y="604218"/>
                  </a:lnTo>
                  <a:lnTo>
                    <a:pt x="199723" y="579850"/>
                  </a:lnTo>
                  <a:lnTo>
                    <a:pt x="176158" y="543718"/>
                  </a:lnTo>
                  <a:lnTo>
                    <a:pt x="167512" y="499490"/>
                  </a:lnTo>
                  <a:lnTo>
                    <a:pt x="176158" y="455243"/>
                  </a:lnTo>
                  <a:lnTo>
                    <a:pt x="199723" y="419068"/>
                  </a:lnTo>
                  <a:lnTo>
                    <a:pt x="234646" y="394656"/>
                  </a:lnTo>
                  <a:lnTo>
                    <a:pt x="277368" y="385699"/>
                  </a:lnTo>
                  <a:lnTo>
                    <a:pt x="287246" y="386163"/>
                  </a:lnTo>
                  <a:lnTo>
                    <a:pt x="325663" y="397222"/>
                  </a:lnTo>
                  <a:lnTo>
                    <a:pt x="353060" y="416813"/>
                  </a:lnTo>
                </a:path>
                <a:path w="1075689" h="782319">
                  <a:moveTo>
                    <a:pt x="429513" y="405638"/>
                  </a:moveTo>
                  <a:lnTo>
                    <a:pt x="456975" y="409646"/>
                  </a:lnTo>
                  <a:lnTo>
                    <a:pt x="481377" y="420941"/>
                  </a:lnTo>
                  <a:lnTo>
                    <a:pt x="501469" y="438427"/>
                  </a:lnTo>
                  <a:lnTo>
                    <a:pt x="516000" y="461009"/>
                  </a:lnTo>
                  <a:lnTo>
                    <a:pt x="897636" y="461009"/>
                  </a:lnTo>
                  <a:lnTo>
                    <a:pt x="912379" y="438427"/>
                  </a:lnTo>
                  <a:lnTo>
                    <a:pt x="932434" y="420941"/>
                  </a:lnTo>
                  <a:lnTo>
                    <a:pt x="956679" y="409646"/>
                  </a:lnTo>
                  <a:lnTo>
                    <a:pt x="983996" y="405638"/>
                  </a:lnTo>
                  <a:lnTo>
                    <a:pt x="1014301" y="410618"/>
                  </a:lnTo>
                  <a:lnTo>
                    <a:pt x="1040606" y="424529"/>
                  </a:lnTo>
                  <a:lnTo>
                    <a:pt x="1061434" y="445821"/>
                  </a:lnTo>
                  <a:lnTo>
                    <a:pt x="1075309" y="472947"/>
                  </a:lnTo>
                  <a:lnTo>
                    <a:pt x="996696" y="472947"/>
                  </a:lnTo>
                  <a:lnTo>
                    <a:pt x="996696" y="537082"/>
                  </a:lnTo>
                  <a:lnTo>
                    <a:pt x="1075309" y="537082"/>
                  </a:lnTo>
                  <a:lnTo>
                    <a:pt x="1061434" y="564155"/>
                  </a:lnTo>
                  <a:lnTo>
                    <a:pt x="1040606" y="585454"/>
                  </a:lnTo>
                  <a:lnTo>
                    <a:pt x="1014301" y="599394"/>
                  </a:lnTo>
                  <a:lnTo>
                    <a:pt x="983996" y="604392"/>
                  </a:lnTo>
                  <a:lnTo>
                    <a:pt x="956679" y="600275"/>
                  </a:lnTo>
                  <a:lnTo>
                    <a:pt x="932434" y="588787"/>
                  </a:lnTo>
                  <a:lnTo>
                    <a:pt x="912379" y="571228"/>
                  </a:lnTo>
                  <a:lnTo>
                    <a:pt x="897636" y="548893"/>
                  </a:lnTo>
                  <a:lnTo>
                    <a:pt x="516000" y="548893"/>
                  </a:lnTo>
                  <a:lnTo>
                    <a:pt x="501201" y="571496"/>
                  </a:lnTo>
                  <a:lnTo>
                    <a:pt x="481139" y="589026"/>
                  </a:lnTo>
                  <a:lnTo>
                    <a:pt x="456886" y="600364"/>
                  </a:lnTo>
                  <a:lnTo>
                    <a:pt x="429513" y="604392"/>
                  </a:lnTo>
                  <a:lnTo>
                    <a:pt x="399280" y="599394"/>
                  </a:lnTo>
                  <a:lnTo>
                    <a:pt x="372999" y="585454"/>
                  </a:lnTo>
                  <a:lnTo>
                    <a:pt x="352147" y="564155"/>
                  </a:lnTo>
                  <a:lnTo>
                    <a:pt x="338200" y="537082"/>
                  </a:lnTo>
                  <a:lnTo>
                    <a:pt x="416813" y="537082"/>
                  </a:lnTo>
                  <a:lnTo>
                    <a:pt x="416813" y="472947"/>
                  </a:lnTo>
                  <a:lnTo>
                    <a:pt x="338200" y="472947"/>
                  </a:lnTo>
                  <a:lnTo>
                    <a:pt x="352147" y="445732"/>
                  </a:lnTo>
                  <a:lnTo>
                    <a:pt x="372999" y="424291"/>
                  </a:lnTo>
                  <a:lnTo>
                    <a:pt x="399280" y="410350"/>
                  </a:lnTo>
                  <a:lnTo>
                    <a:pt x="429513" y="405638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48001" y="2572639"/>
              <a:ext cx="97790" cy="10033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07964" y="1491996"/>
              <a:ext cx="19812" cy="463873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9933178" y="4917185"/>
            <a:ext cx="1701164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Trebuchet MS"/>
                <a:cs typeface="Trebuchet MS"/>
              </a:rPr>
              <a:t>Large</a:t>
            </a:r>
            <a:r>
              <a:rPr sz="1400" b="1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Trebuchet MS"/>
                <a:cs typeface="Trebuchet MS"/>
              </a:rPr>
              <a:t>number</a:t>
            </a:r>
            <a:endParaRPr sz="14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4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rebuchet MS"/>
                <a:cs typeface="Trebuchet MS"/>
              </a:rPr>
              <a:t>unlabeled</a:t>
            </a:r>
            <a:r>
              <a:rPr sz="14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datasets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85382" y="4917185"/>
            <a:ext cx="207645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71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Maintaining</a:t>
            </a:r>
            <a:r>
              <a:rPr sz="14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rebuchet MS"/>
                <a:cs typeface="Trebuchet MS"/>
              </a:rPr>
              <a:t>model </a:t>
            </a:r>
            <a:r>
              <a:rPr sz="1400" spc="-40" dirty="0">
                <a:solidFill>
                  <a:srgbClr val="FFFFFF"/>
                </a:solidFill>
                <a:latin typeface="Trebuchet MS"/>
                <a:cs typeface="Trebuchet MS"/>
              </a:rPr>
              <a:t>accuracy</a:t>
            </a:r>
            <a:r>
              <a:rPr sz="14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4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b="1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1400" b="1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Trebuchet MS"/>
                <a:cs typeface="Trebuchet MS"/>
              </a:rPr>
              <a:t>domain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072121" y="4236466"/>
            <a:ext cx="8966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P</a:t>
            </a:r>
            <a:r>
              <a:rPr sz="1200" spc="-4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U</a:t>
            </a:r>
            <a:r>
              <a:rPr sz="1200" spc="-4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R</a:t>
            </a:r>
            <a:r>
              <a:rPr sz="1200" spc="-409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P</a:t>
            </a:r>
            <a:r>
              <a:rPr sz="1200" spc="-4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O</a:t>
            </a:r>
            <a:r>
              <a:rPr sz="1200" spc="-4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S</a:t>
            </a:r>
            <a:r>
              <a:rPr sz="1200" spc="-4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ourier New"/>
                <a:cs typeface="Courier New"/>
              </a:rPr>
              <a:t>E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229215" y="4236466"/>
            <a:ext cx="5067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D</a:t>
            </a:r>
            <a:r>
              <a:rPr sz="1200" spc="-4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r>
              <a:rPr sz="1200" spc="-4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T</a:t>
            </a:r>
            <a:r>
              <a:rPr sz="1200" spc="-409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877677" y="4236466"/>
            <a:ext cx="50863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N</a:t>
            </a:r>
            <a:r>
              <a:rPr sz="1200" spc="-409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E</a:t>
            </a:r>
            <a:r>
              <a:rPr sz="1200" spc="-4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E</a:t>
            </a:r>
            <a:r>
              <a:rPr sz="1200" spc="-409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ourier New"/>
                <a:cs typeface="Courier New"/>
              </a:rPr>
              <a:t>D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52271" y="5017465"/>
            <a:ext cx="13862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Maximizing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accuracy</a:t>
            </a:r>
            <a:endParaRPr sz="1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2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Trebuchet MS"/>
                <a:cs typeface="Trebuchet MS"/>
              </a:rPr>
              <a:t>specific</a:t>
            </a:r>
            <a:r>
              <a:rPr sz="1200" b="1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b="1" spc="-20" dirty="0">
                <a:solidFill>
                  <a:srgbClr val="FFFFFF"/>
                </a:solidFill>
                <a:latin typeface="Trebuchet MS"/>
                <a:cs typeface="Trebuchet MS"/>
              </a:rPr>
              <a:t>tasks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595242" y="5017465"/>
            <a:ext cx="14039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15" algn="ctr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Trebuchet MS"/>
                <a:cs typeface="Trebuchet MS"/>
              </a:rPr>
              <a:t>Small</a:t>
            </a:r>
            <a:r>
              <a:rPr sz="1200" b="1" spc="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Trebuchet MS"/>
                <a:cs typeface="Trebuchet MS"/>
              </a:rPr>
              <a:t>number</a:t>
            </a:r>
            <a:endParaRPr sz="1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2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rebuchet MS"/>
                <a:cs typeface="Trebuchet MS"/>
              </a:rPr>
              <a:t>labeled</a:t>
            </a:r>
            <a:r>
              <a:rPr sz="12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examples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40358" y="4305427"/>
            <a:ext cx="87947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235" dirty="0">
                <a:solidFill>
                  <a:srgbClr val="FFFFFF"/>
                </a:solidFill>
                <a:latin typeface="Courier New"/>
                <a:cs typeface="Courier New"/>
              </a:rPr>
              <a:t>PURPOSE 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56152" y="4305427"/>
            <a:ext cx="47561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FFFFFF"/>
                </a:solidFill>
                <a:latin typeface="Courier New"/>
                <a:cs typeface="Courier New"/>
              </a:rPr>
              <a:t>D</a:t>
            </a:r>
            <a:r>
              <a:rPr sz="1100" spc="-3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r>
              <a:rPr sz="1100" spc="-3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Courier New"/>
                <a:cs typeface="Courier New"/>
              </a:rPr>
              <a:t>T</a:t>
            </a:r>
            <a:r>
              <a:rPr sz="1100" spc="-3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100" spc="-60" dirty="0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365355" y="4305427"/>
            <a:ext cx="476884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FFFFFF"/>
                </a:solidFill>
                <a:latin typeface="Courier New"/>
                <a:cs typeface="Courier New"/>
              </a:rPr>
              <a:t>N</a:t>
            </a:r>
            <a:r>
              <a:rPr sz="1100" spc="-3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Courier New"/>
                <a:cs typeface="Courier New"/>
              </a:rPr>
              <a:t>E</a:t>
            </a:r>
            <a:r>
              <a:rPr sz="1100" spc="-3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Courier New"/>
                <a:cs typeface="Courier New"/>
              </a:rPr>
              <a:t>E</a:t>
            </a:r>
            <a:r>
              <a:rPr sz="1100" spc="-3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Courier New"/>
                <a:cs typeface="Courier New"/>
              </a:rPr>
              <a:t>D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8396" rIns="0" bIns="0" rtlCol="0">
            <a:spAutoFit/>
          </a:bodyPr>
          <a:lstStyle/>
          <a:p>
            <a:pPr marL="3198495">
              <a:lnSpc>
                <a:spcPct val="100000"/>
              </a:lnSpc>
              <a:spcBef>
                <a:spcPts val="95"/>
              </a:spcBef>
            </a:pPr>
            <a:r>
              <a:rPr sz="4000" b="0" dirty="0">
                <a:latin typeface="Trebuchet MS"/>
                <a:cs typeface="Trebuchet MS"/>
              </a:rPr>
              <a:t>Customizing</a:t>
            </a:r>
            <a:r>
              <a:rPr sz="4000" b="0" spc="-195" dirty="0">
                <a:latin typeface="Trebuchet MS"/>
                <a:cs typeface="Trebuchet MS"/>
              </a:rPr>
              <a:t> </a:t>
            </a:r>
            <a:r>
              <a:rPr sz="4000" b="0" spc="85" dirty="0">
                <a:latin typeface="Trebuchet MS"/>
                <a:cs typeface="Trebuchet MS"/>
              </a:rPr>
              <a:t>LLMs</a:t>
            </a:r>
            <a:endParaRPr sz="4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034154" cy="6858000"/>
          </a:xfrm>
          <a:custGeom>
            <a:avLst/>
            <a:gdLst/>
            <a:ahLst/>
            <a:cxnLst/>
            <a:rect l="l" t="t" r="r" b="b"/>
            <a:pathLst>
              <a:path w="4034154" h="6858000">
                <a:moveTo>
                  <a:pt x="0" y="6858000"/>
                </a:moveTo>
                <a:lnTo>
                  <a:pt x="4034028" y="6858000"/>
                </a:lnTo>
                <a:lnTo>
                  <a:pt x="4034028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0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91940" y="0"/>
            <a:ext cx="8100059" cy="6858000"/>
          </a:xfrm>
          <a:custGeom>
            <a:avLst/>
            <a:gdLst/>
            <a:ahLst/>
            <a:cxnLst/>
            <a:rect l="l" t="t" r="r" b="b"/>
            <a:pathLst>
              <a:path w="8100059" h="6858000">
                <a:moveTo>
                  <a:pt x="0" y="6858000"/>
                </a:moveTo>
                <a:lnTo>
                  <a:pt x="8100059" y="6858000"/>
                </a:lnTo>
                <a:lnTo>
                  <a:pt x="8100059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0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5883" y="6338315"/>
            <a:ext cx="365759" cy="21945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223383" y="6434251"/>
            <a:ext cx="1746250" cy="91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05"/>
              </a:lnSpc>
            </a:pPr>
            <a:r>
              <a:rPr sz="600" dirty="0">
                <a:latin typeface="Trebuchet MS"/>
                <a:cs typeface="Trebuchet MS"/>
              </a:rPr>
              <a:t>©</a:t>
            </a:r>
            <a:r>
              <a:rPr sz="600" spc="15" dirty="0">
                <a:latin typeface="Trebuchet MS"/>
                <a:cs typeface="Trebuchet MS"/>
              </a:rPr>
              <a:t> </a:t>
            </a:r>
            <a:r>
              <a:rPr sz="600" dirty="0">
                <a:latin typeface="Trebuchet MS"/>
                <a:cs typeface="Trebuchet MS"/>
              </a:rPr>
              <a:t>2024,</a:t>
            </a:r>
            <a:r>
              <a:rPr sz="600" spc="40" dirty="0">
                <a:latin typeface="Trebuchet MS"/>
                <a:cs typeface="Trebuchet MS"/>
              </a:rPr>
              <a:t> </a:t>
            </a:r>
            <a:r>
              <a:rPr sz="600" dirty="0">
                <a:latin typeface="Trebuchet MS"/>
                <a:cs typeface="Trebuchet MS"/>
              </a:rPr>
              <a:t>Amazon</a:t>
            </a:r>
            <a:r>
              <a:rPr sz="600" spc="25" dirty="0">
                <a:latin typeface="Trebuchet MS"/>
                <a:cs typeface="Trebuchet MS"/>
              </a:rPr>
              <a:t> </a:t>
            </a:r>
            <a:r>
              <a:rPr sz="600" dirty="0">
                <a:latin typeface="Trebuchet MS"/>
                <a:cs typeface="Trebuchet MS"/>
              </a:rPr>
              <a:t>Web</a:t>
            </a:r>
            <a:r>
              <a:rPr sz="600" spc="30" dirty="0">
                <a:latin typeface="Trebuchet MS"/>
                <a:cs typeface="Trebuchet MS"/>
              </a:rPr>
              <a:t> </a:t>
            </a:r>
            <a:r>
              <a:rPr sz="600" spc="-20" dirty="0">
                <a:latin typeface="Trebuchet MS"/>
                <a:cs typeface="Trebuchet MS"/>
              </a:rPr>
              <a:t>Services,</a:t>
            </a:r>
            <a:r>
              <a:rPr sz="600" spc="10" dirty="0">
                <a:latin typeface="Trebuchet MS"/>
                <a:cs typeface="Trebuchet MS"/>
              </a:rPr>
              <a:t> </a:t>
            </a:r>
            <a:r>
              <a:rPr sz="600" spc="-25" dirty="0">
                <a:latin typeface="Trebuchet MS"/>
                <a:cs typeface="Trebuchet MS"/>
              </a:rPr>
              <a:t>Inc.</a:t>
            </a:r>
            <a:r>
              <a:rPr sz="600" spc="15" dirty="0">
                <a:latin typeface="Trebuchet MS"/>
                <a:cs typeface="Trebuchet MS"/>
              </a:rPr>
              <a:t> </a:t>
            </a:r>
            <a:r>
              <a:rPr sz="600" dirty="0">
                <a:latin typeface="Trebuchet MS"/>
                <a:cs typeface="Trebuchet MS"/>
              </a:rPr>
              <a:t>or</a:t>
            </a:r>
            <a:r>
              <a:rPr sz="600" spc="30" dirty="0">
                <a:latin typeface="Trebuchet MS"/>
                <a:cs typeface="Trebuchet MS"/>
              </a:rPr>
              <a:t> </a:t>
            </a:r>
            <a:r>
              <a:rPr sz="600" spc="-10" dirty="0">
                <a:latin typeface="Trebuchet MS"/>
                <a:cs typeface="Trebuchet MS"/>
              </a:rPr>
              <a:t>its</a:t>
            </a:r>
            <a:r>
              <a:rPr sz="600" spc="10" dirty="0">
                <a:latin typeface="Trebuchet MS"/>
                <a:cs typeface="Trebuchet MS"/>
              </a:rPr>
              <a:t> </a:t>
            </a:r>
            <a:r>
              <a:rPr sz="600" spc="-10" dirty="0">
                <a:latin typeface="Trebuchet MS"/>
                <a:cs typeface="Trebuchet MS"/>
              </a:rPr>
              <a:t>affiliates.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448288" y="6400228"/>
            <a:ext cx="134620" cy="137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5"/>
              </a:lnSpc>
            </a:pPr>
            <a:r>
              <a:rPr sz="900" spc="25" dirty="0">
                <a:solidFill>
                  <a:srgbClr val="222E3D"/>
                </a:solidFill>
                <a:latin typeface="Trebuchet MS"/>
                <a:cs typeface="Trebuchet MS"/>
              </a:rPr>
              <a:t>23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090415" y="0"/>
            <a:ext cx="8101965" cy="6858000"/>
            <a:chOff x="4090415" y="0"/>
            <a:chExt cx="8101965" cy="68580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57971" y="0"/>
              <a:ext cx="4034028" cy="685799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90415" y="22858"/>
              <a:ext cx="4034028" cy="6835138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0" y="0"/>
            <a:ext cx="4091940" cy="6858000"/>
            <a:chOff x="0" y="0"/>
            <a:chExt cx="4091940" cy="685800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4032503" cy="685799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034027" y="22859"/>
              <a:ext cx="58419" cy="6835140"/>
            </a:xfrm>
            <a:custGeom>
              <a:avLst/>
              <a:gdLst/>
              <a:ahLst/>
              <a:cxnLst/>
              <a:rect l="l" t="t" r="r" b="b"/>
              <a:pathLst>
                <a:path w="58420" h="6835140">
                  <a:moveTo>
                    <a:pt x="57911" y="0"/>
                  </a:moveTo>
                  <a:lnTo>
                    <a:pt x="0" y="0"/>
                  </a:lnTo>
                  <a:lnTo>
                    <a:pt x="0" y="6835137"/>
                  </a:lnTo>
                  <a:lnTo>
                    <a:pt x="57911" y="6835137"/>
                  </a:lnTo>
                  <a:lnTo>
                    <a:pt x="579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8142731" y="22859"/>
            <a:ext cx="58419" cy="6835140"/>
          </a:xfrm>
          <a:custGeom>
            <a:avLst/>
            <a:gdLst/>
            <a:ahLst/>
            <a:cxnLst/>
            <a:rect l="l" t="t" r="r" b="b"/>
            <a:pathLst>
              <a:path w="58420" h="6835140">
                <a:moveTo>
                  <a:pt x="57911" y="0"/>
                </a:moveTo>
                <a:lnTo>
                  <a:pt x="0" y="0"/>
                </a:lnTo>
                <a:lnTo>
                  <a:pt x="0" y="6835137"/>
                </a:lnTo>
                <a:lnTo>
                  <a:pt x="57911" y="6835137"/>
                </a:lnTo>
                <a:lnTo>
                  <a:pt x="5791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lnTo>
                  <a:pt x="12192000" y="0"/>
                </a:lnTo>
                <a:close/>
              </a:path>
            </a:pathLst>
          </a:custGeom>
          <a:solidFill>
            <a:srgbClr val="04072B">
              <a:alpha val="7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192000" y="0"/>
            <a:ext cx="0" cy="6858000"/>
          </a:xfrm>
          <a:custGeom>
            <a:avLst/>
            <a:gdLst/>
            <a:ahLst/>
            <a:cxnLst/>
            <a:rect l="l" t="t" r="r" b="b"/>
            <a:pathLst>
              <a:path h="6858000">
                <a:moveTo>
                  <a:pt x="0" y="6857998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38657" y="2308301"/>
            <a:ext cx="1157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CHATBOTS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8657" y="2857627"/>
            <a:ext cx="2218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VIRTUAL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Trebuchet MS"/>
                <a:cs typeface="Trebuchet MS"/>
              </a:rPr>
              <a:t>ASSISTANTS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8657" y="3406267"/>
            <a:ext cx="2881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0" dirty="0">
                <a:solidFill>
                  <a:srgbClr val="FFFFFF"/>
                </a:solidFill>
                <a:latin typeface="Trebuchet MS"/>
                <a:cs typeface="Trebuchet MS"/>
              </a:rPr>
              <a:t>CONVERSATION</a:t>
            </a:r>
            <a:r>
              <a:rPr sz="18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ANALYTICS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8657" y="3954602"/>
            <a:ext cx="19818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PERSONALIZATION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03140" y="2308301"/>
            <a:ext cx="28314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0" dirty="0">
                <a:solidFill>
                  <a:srgbClr val="FFFFFF"/>
                </a:solidFill>
                <a:latin typeface="Trebuchet MS"/>
                <a:cs typeface="Trebuchet MS"/>
              </a:rPr>
              <a:t>CONVERSATIONAL</a:t>
            </a:r>
            <a:r>
              <a:rPr sz="18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SEARCH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803140" y="2857627"/>
            <a:ext cx="1804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45" dirty="0">
                <a:solidFill>
                  <a:srgbClr val="FFFFFF"/>
                </a:solidFill>
                <a:latin typeface="Trebuchet MS"/>
                <a:cs typeface="Trebuchet MS"/>
              </a:rPr>
              <a:t>SUMMARIZATION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803140" y="3406267"/>
            <a:ext cx="2151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CONTENT</a:t>
            </a:r>
            <a:r>
              <a:rPr sz="1800" spc="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CREATION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803140" y="3954602"/>
            <a:ext cx="20351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75" dirty="0">
                <a:solidFill>
                  <a:srgbClr val="FFFFFF"/>
                </a:solidFill>
                <a:latin typeface="Trebuchet MS"/>
                <a:cs typeface="Trebuchet MS"/>
              </a:rPr>
              <a:t>CODE</a:t>
            </a:r>
            <a:r>
              <a:rPr sz="18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GENERATION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803140" y="4503801"/>
            <a:ext cx="1978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18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INSIGHTS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684514" y="2308301"/>
            <a:ext cx="26371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70" dirty="0">
                <a:solidFill>
                  <a:srgbClr val="FFFFFF"/>
                </a:solidFill>
                <a:latin typeface="Trebuchet MS"/>
                <a:cs typeface="Trebuchet MS"/>
              </a:rPr>
              <a:t>DOCUMENT</a:t>
            </a:r>
            <a:r>
              <a:rPr sz="18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Trebuchet MS"/>
                <a:cs typeface="Trebuchet MS"/>
              </a:rPr>
              <a:t>PROCESSING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684514" y="2857627"/>
            <a:ext cx="2360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1800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AUGMENTATION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684514" y="3406267"/>
            <a:ext cx="1686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CYBERSECURITY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684514" y="3954602"/>
            <a:ext cx="25685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5" dirty="0">
                <a:solidFill>
                  <a:srgbClr val="FFFFFF"/>
                </a:solidFill>
                <a:latin typeface="Trebuchet MS"/>
                <a:cs typeface="Trebuchet MS"/>
              </a:rPr>
              <a:t>PROCESS</a:t>
            </a:r>
            <a:r>
              <a:rPr sz="18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OPTIMIZATION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29" name="object 2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49630" y="1096391"/>
            <a:ext cx="2721203" cy="231012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43406" y="1416430"/>
            <a:ext cx="1728776" cy="297434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4387596" y="1096391"/>
            <a:ext cx="3599179" cy="621665"/>
            <a:chOff x="4387596" y="1096391"/>
            <a:chExt cx="3599179" cy="621665"/>
          </a:xfrm>
        </p:grpSpPr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18532" y="1096391"/>
              <a:ext cx="2328164" cy="29197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87596" y="1416431"/>
              <a:ext cx="3599179" cy="301117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969756" y="1123822"/>
            <a:ext cx="2676729" cy="297434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612883" y="1562735"/>
            <a:ext cx="1393521" cy="22428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0210800" y="4113276"/>
            <a:ext cx="1981200" cy="2745105"/>
            <a:chOff x="10210800" y="4113276"/>
            <a:chExt cx="1981200" cy="274510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8663" y="4728972"/>
              <a:ext cx="723900" cy="7238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10800" y="5158740"/>
              <a:ext cx="809244" cy="8077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07851" y="4985004"/>
              <a:ext cx="397764" cy="39776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10444" y="4354068"/>
              <a:ext cx="769620" cy="7635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82400" y="4113276"/>
              <a:ext cx="466344" cy="4663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40924" y="5743955"/>
              <a:ext cx="714755" cy="71323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47590" y="5266359"/>
              <a:ext cx="1344409" cy="1591638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96900" y="869950"/>
            <a:ext cx="133096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65" dirty="0">
                <a:solidFill>
                  <a:srgbClr val="F0F3F3"/>
                </a:solidFill>
              </a:rPr>
              <a:t>Demos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1434064" y="6384442"/>
            <a:ext cx="1600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5" dirty="0">
                <a:solidFill>
                  <a:srgbClr val="FFFFFF"/>
                </a:solidFill>
                <a:latin typeface="Trebuchet MS"/>
                <a:cs typeface="Trebuchet MS"/>
              </a:rPr>
              <a:t>30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006084" y="3118104"/>
            <a:ext cx="5576316" cy="3354324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338327" y="359663"/>
            <a:ext cx="7568565" cy="6097905"/>
            <a:chOff x="338327" y="359663"/>
            <a:chExt cx="7568565" cy="6097905"/>
          </a:xfrm>
        </p:grpSpPr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8327" y="3133343"/>
              <a:ext cx="5273040" cy="332384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17748" y="359663"/>
              <a:ext cx="4588763" cy="253593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645407" y="486155"/>
              <a:ext cx="881380" cy="428625"/>
            </a:xfrm>
            <a:custGeom>
              <a:avLst/>
              <a:gdLst/>
              <a:ahLst/>
              <a:cxnLst/>
              <a:rect l="l" t="t" r="r" b="b"/>
              <a:pathLst>
                <a:path w="881379" h="428625">
                  <a:moveTo>
                    <a:pt x="880872" y="0"/>
                  </a:moveTo>
                  <a:lnTo>
                    <a:pt x="0" y="0"/>
                  </a:lnTo>
                  <a:lnTo>
                    <a:pt x="0" y="428244"/>
                  </a:lnTo>
                  <a:lnTo>
                    <a:pt x="880872" y="428244"/>
                  </a:lnTo>
                  <a:lnTo>
                    <a:pt x="880872" y="0"/>
                  </a:lnTo>
                  <a:close/>
                </a:path>
              </a:pathLst>
            </a:custGeom>
            <a:solidFill>
              <a:srgbClr val="1F7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02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592836"/>
            <a:ext cx="11460480" cy="6263005"/>
            <a:chOff x="0" y="592836"/>
            <a:chExt cx="11460480" cy="62630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281172"/>
              <a:ext cx="4769358" cy="357454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025396"/>
              <a:ext cx="4769358" cy="410641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92836"/>
              <a:ext cx="4769358" cy="410641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29329" y="3376040"/>
              <a:ext cx="5314569" cy="14744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24377" y="1960752"/>
              <a:ext cx="6307074" cy="14732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43327" y="2261615"/>
              <a:ext cx="9217152" cy="1981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43327" y="5231891"/>
              <a:ext cx="9217152" cy="1981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43327" y="3669791"/>
              <a:ext cx="9217152" cy="198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38473" y="4892166"/>
              <a:ext cx="6152769" cy="147319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695448" y="650189"/>
            <a:ext cx="46228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165" dirty="0">
                <a:latin typeface="Trebuchet MS"/>
                <a:cs typeface="Trebuchet MS"/>
              </a:rPr>
              <a:t>Generative</a:t>
            </a:r>
            <a:r>
              <a:rPr sz="4400" b="0" spc="-285" dirty="0">
                <a:latin typeface="Trebuchet MS"/>
                <a:cs typeface="Trebuchet MS"/>
              </a:rPr>
              <a:t> </a:t>
            </a:r>
            <a:r>
              <a:rPr sz="4400" b="0" spc="-45" dirty="0">
                <a:latin typeface="Trebuchet MS"/>
                <a:cs typeface="Trebuchet MS"/>
              </a:rPr>
              <a:t>AI</a:t>
            </a:r>
            <a:r>
              <a:rPr sz="4400" b="0" spc="-280" dirty="0">
                <a:latin typeface="Trebuchet MS"/>
                <a:cs typeface="Trebuchet MS"/>
              </a:rPr>
              <a:t> </a:t>
            </a:r>
            <a:r>
              <a:rPr sz="4400" b="0" spc="-55" dirty="0">
                <a:latin typeface="Trebuchet MS"/>
                <a:cs typeface="Trebuchet MS"/>
              </a:rPr>
              <a:t>Stack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005198" y="5477967"/>
            <a:ext cx="4591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FFFFFF"/>
                </a:solidFill>
                <a:latin typeface="Trebuchet MS"/>
                <a:cs typeface="Trebuchet MS"/>
              </a:rPr>
              <a:t>GPUs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626248" y="5429860"/>
            <a:ext cx="6042660" cy="809625"/>
            <a:chOff x="3626248" y="5429860"/>
            <a:chExt cx="6042660" cy="809625"/>
          </a:xfrm>
        </p:grpSpPr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38693" y="5467456"/>
              <a:ext cx="247442" cy="24552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45465" y="5438981"/>
              <a:ext cx="306272" cy="2993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67758" y="5429860"/>
              <a:ext cx="304776" cy="29930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577046" y="5452242"/>
              <a:ext cx="298450" cy="302260"/>
            </a:xfrm>
            <a:custGeom>
              <a:avLst/>
              <a:gdLst/>
              <a:ahLst/>
              <a:cxnLst/>
              <a:rect l="l" t="t" r="r" b="b"/>
              <a:pathLst>
                <a:path w="298450" h="302260">
                  <a:moveTo>
                    <a:pt x="112909" y="0"/>
                  </a:moveTo>
                  <a:lnTo>
                    <a:pt x="110631" y="0"/>
                  </a:lnTo>
                  <a:lnTo>
                    <a:pt x="108785" y="1069"/>
                  </a:lnTo>
                  <a:lnTo>
                    <a:pt x="38548" y="43837"/>
                  </a:lnTo>
                  <a:lnTo>
                    <a:pt x="36781" y="44941"/>
                  </a:lnTo>
                  <a:lnTo>
                    <a:pt x="35718" y="46885"/>
                  </a:lnTo>
                  <a:lnTo>
                    <a:pt x="35743" y="91916"/>
                  </a:lnTo>
                  <a:lnTo>
                    <a:pt x="1104" y="111525"/>
                  </a:lnTo>
                  <a:lnTo>
                    <a:pt x="0" y="113410"/>
                  </a:lnTo>
                  <a:lnTo>
                    <a:pt x="44" y="188319"/>
                  </a:lnTo>
                  <a:lnTo>
                    <a:pt x="1159" y="190159"/>
                  </a:lnTo>
                  <a:lnTo>
                    <a:pt x="2982" y="191178"/>
                  </a:lnTo>
                  <a:lnTo>
                    <a:pt x="35743" y="209912"/>
                  </a:lnTo>
                  <a:lnTo>
                    <a:pt x="35789" y="254967"/>
                  </a:lnTo>
                  <a:lnTo>
                    <a:pt x="36955" y="256902"/>
                  </a:lnTo>
                  <a:lnTo>
                    <a:pt x="38787" y="257931"/>
                  </a:lnTo>
                  <a:lnTo>
                    <a:pt x="108964" y="300761"/>
                  </a:lnTo>
                  <a:lnTo>
                    <a:pt x="110810" y="301827"/>
                  </a:lnTo>
                  <a:lnTo>
                    <a:pt x="113088" y="301827"/>
                  </a:lnTo>
                  <a:lnTo>
                    <a:pt x="114934" y="300761"/>
                  </a:lnTo>
                  <a:lnTo>
                    <a:pt x="135570" y="288413"/>
                  </a:lnTo>
                  <a:lnTo>
                    <a:pt x="111949" y="288413"/>
                  </a:lnTo>
                  <a:lnTo>
                    <a:pt x="87005" y="273202"/>
                  </a:lnTo>
                  <a:lnTo>
                    <a:pt x="99261" y="265984"/>
                  </a:lnTo>
                  <a:lnTo>
                    <a:pt x="74532" y="265984"/>
                  </a:lnTo>
                  <a:lnTo>
                    <a:pt x="47678" y="249343"/>
                  </a:lnTo>
                  <a:lnTo>
                    <a:pt x="47678" y="209792"/>
                  </a:lnTo>
                  <a:lnTo>
                    <a:pt x="64988" y="199533"/>
                  </a:lnTo>
                  <a:lnTo>
                    <a:pt x="41711" y="199533"/>
                  </a:lnTo>
                  <a:lnTo>
                    <a:pt x="11873" y="182649"/>
                  </a:lnTo>
                  <a:lnTo>
                    <a:pt x="11873" y="154671"/>
                  </a:lnTo>
                  <a:lnTo>
                    <a:pt x="35382" y="140831"/>
                  </a:lnTo>
                  <a:lnTo>
                    <a:pt x="11873" y="140831"/>
                  </a:lnTo>
                  <a:lnTo>
                    <a:pt x="11873" y="119119"/>
                  </a:lnTo>
                  <a:lnTo>
                    <a:pt x="41711" y="102235"/>
                  </a:lnTo>
                  <a:lnTo>
                    <a:pt x="65599" y="102235"/>
                  </a:lnTo>
                  <a:lnTo>
                    <a:pt x="47678" y="92095"/>
                  </a:lnTo>
                  <a:lnTo>
                    <a:pt x="47678" y="52485"/>
                  </a:lnTo>
                  <a:lnTo>
                    <a:pt x="71547" y="37755"/>
                  </a:lnTo>
                  <a:lnTo>
                    <a:pt x="83482" y="37755"/>
                  </a:lnTo>
                  <a:lnTo>
                    <a:pt x="83482" y="30474"/>
                  </a:lnTo>
                  <a:lnTo>
                    <a:pt x="111949" y="13178"/>
                  </a:lnTo>
                  <a:lnTo>
                    <a:pt x="135099" y="13178"/>
                  </a:lnTo>
                  <a:lnTo>
                    <a:pt x="114755" y="1069"/>
                  </a:lnTo>
                  <a:lnTo>
                    <a:pt x="112909" y="0"/>
                  </a:lnTo>
                  <a:close/>
                </a:path>
                <a:path w="298450" h="302260">
                  <a:moveTo>
                    <a:pt x="172412" y="280300"/>
                  </a:moveTo>
                  <a:lnTo>
                    <a:pt x="149127" y="280300"/>
                  </a:lnTo>
                  <a:lnTo>
                    <a:pt x="183380" y="300761"/>
                  </a:lnTo>
                  <a:lnTo>
                    <a:pt x="184290" y="301335"/>
                  </a:lnTo>
                  <a:lnTo>
                    <a:pt x="185350" y="301626"/>
                  </a:lnTo>
                  <a:lnTo>
                    <a:pt x="187514" y="301587"/>
                  </a:lnTo>
                  <a:lnTo>
                    <a:pt x="188583" y="301299"/>
                  </a:lnTo>
                  <a:lnTo>
                    <a:pt x="189529" y="300761"/>
                  </a:lnTo>
                  <a:lnTo>
                    <a:pt x="209382" y="288652"/>
                  </a:lnTo>
                  <a:lnTo>
                    <a:pt x="186424" y="288652"/>
                  </a:lnTo>
                  <a:lnTo>
                    <a:pt x="172412" y="280300"/>
                  </a:lnTo>
                  <a:close/>
                </a:path>
                <a:path w="298450" h="302260">
                  <a:moveTo>
                    <a:pt x="283187" y="174001"/>
                  </a:moveTo>
                  <a:lnTo>
                    <a:pt x="258213" y="174001"/>
                  </a:lnTo>
                  <a:lnTo>
                    <a:pt x="280411" y="186230"/>
                  </a:lnTo>
                  <a:lnTo>
                    <a:pt x="251741" y="202318"/>
                  </a:lnTo>
                  <a:lnTo>
                    <a:pt x="250581" y="204297"/>
                  </a:lnTo>
                  <a:lnTo>
                    <a:pt x="250576" y="249343"/>
                  </a:lnTo>
                  <a:lnTo>
                    <a:pt x="186424" y="288652"/>
                  </a:lnTo>
                  <a:lnTo>
                    <a:pt x="209382" y="288652"/>
                  </a:lnTo>
                  <a:lnTo>
                    <a:pt x="261439" y="256897"/>
                  </a:lnTo>
                  <a:lnTo>
                    <a:pt x="262513" y="254967"/>
                  </a:lnTo>
                  <a:lnTo>
                    <a:pt x="262511" y="209912"/>
                  </a:lnTo>
                  <a:lnTo>
                    <a:pt x="297267" y="190303"/>
                  </a:lnTo>
                  <a:lnTo>
                    <a:pt x="298431" y="188319"/>
                  </a:lnTo>
                  <a:lnTo>
                    <a:pt x="298431" y="176085"/>
                  </a:lnTo>
                  <a:lnTo>
                    <a:pt x="286978" y="176085"/>
                  </a:lnTo>
                  <a:lnTo>
                    <a:pt x="283187" y="174001"/>
                  </a:lnTo>
                  <a:close/>
                </a:path>
                <a:path w="298450" h="302260">
                  <a:moveTo>
                    <a:pt x="155037" y="193804"/>
                  </a:moveTo>
                  <a:lnTo>
                    <a:pt x="143157" y="193804"/>
                  </a:lnTo>
                  <a:lnTo>
                    <a:pt x="143157" y="269742"/>
                  </a:lnTo>
                  <a:lnTo>
                    <a:pt x="111949" y="288413"/>
                  </a:lnTo>
                  <a:lnTo>
                    <a:pt x="135570" y="288413"/>
                  </a:lnTo>
                  <a:lnTo>
                    <a:pt x="149127" y="280300"/>
                  </a:lnTo>
                  <a:lnTo>
                    <a:pt x="172412" y="280300"/>
                  </a:lnTo>
                  <a:lnTo>
                    <a:pt x="155097" y="269980"/>
                  </a:lnTo>
                  <a:lnTo>
                    <a:pt x="155097" y="240690"/>
                  </a:lnTo>
                  <a:lnTo>
                    <a:pt x="215102" y="240690"/>
                  </a:lnTo>
                  <a:lnTo>
                    <a:pt x="215141" y="240098"/>
                  </a:lnTo>
                  <a:lnTo>
                    <a:pt x="199076" y="240098"/>
                  </a:lnTo>
                  <a:lnTo>
                    <a:pt x="193802" y="237845"/>
                  </a:lnTo>
                  <a:lnTo>
                    <a:pt x="192618" y="234896"/>
                  </a:lnTo>
                  <a:lnTo>
                    <a:pt x="192608" y="234727"/>
                  </a:lnTo>
                  <a:lnTo>
                    <a:pt x="193703" y="232161"/>
                  </a:lnTo>
                  <a:lnTo>
                    <a:pt x="194553" y="230246"/>
                  </a:lnTo>
                  <a:lnTo>
                    <a:pt x="196444" y="229008"/>
                  </a:lnTo>
                  <a:lnTo>
                    <a:pt x="215488" y="228998"/>
                  </a:lnTo>
                  <a:lnTo>
                    <a:pt x="215488" y="228759"/>
                  </a:lnTo>
                  <a:lnTo>
                    <a:pt x="155037" y="228759"/>
                  </a:lnTo>
                  <a:lnTo>
                    <a:pt x="155037" y="193804"/>
                  </a:lnTo>
                  <a:close/>
                </a:path>
                <a:path w="298450" h="302260">
                  <a:moveTo>
                    <a:pt x="105681" y="247672"/>
                  </a:moveTo>
                  <a:lnTo>
                    <a:pt x="74532" y="265984"/>
                  </a:lnTo>
                  <a:lnTo>
                    <a:pt x="99261" y="265984"/>
                  </a:lnTo>
                  <a:lnTo>
                    <a:pt x="113442" y="257632"/>
                  </a:lnTo>
                  <a:lnTo>
                    <a:pt x="107958" y="248209"/>
                  </a:lnTo>
                  <a:lnTo>
                    <a:pt x="106039" y="248209"/>
                  </a:lnTo>
                  <a:lnTo>
                    <a:pt x="105681" y="247672"/>
                  </a:lnTo>
                  <a:close/>
                </a:path>
                <a:path w="298450" h="302260">
                  <a:moveTo>
                    <a:pt x="215102" y="240690"/>
                  </a:moveTo>
                  <a:lnTo>
                    <a:pt x="182424" y="240690"/>
                  </a:lnTo>
                  <a:lnTo>
                    <a:pt x="185051" y="246543"/>
                  </a:lnTo>
                  <a:lnTo>
                    <a:pt x="190698" y="250462"/>
                  </a:lnTo>
                  <a:lnTo>
                    <a:pt x="206638" y="251491"/>
                  </a:lnTo>
                  <a:lnTo>
                    <a:pt x="214871" y="244260"/>
                  </a:lnTo>
                  <a:lnTo>
                    <a:pt x="215102" y="240690"/>
                  </a:lnTo>
                  <a:close/>
                </a:path>
                <a:path w="298450" h="302260">
                  <a:moveTo>
                    <a:pt x="107472" y="247373"/>
                  </a:moveTo>
                  <a:lnTo>
                    <a:pt x="106039" y="248209"/>
                  </a:lnTo>
                  <a:lnTo>
                    <a:pt x="107958" y="248209"/>
                  </a:lnTo>
                  <a:lnTo>
                    <a:pt x="107472" y="247373"/>
                  </a:lnTo>
                  <a:close/>
                </a:path>
                <a:path w="298450" h="302260">
                  <a:moveTo>
                    <a:pt x="215488" y="228998"/>
                  </a:moveTo>
                  <a:lnTo>
                    <a:pt x="198538" y="228998"/>
                  </a:lnTo>
                  <a:lnTo>
                    <a:pt x="198538" y="229237"/>
                  </a:lnTo>
                  <a:lnTo>
                    <a:pt x="201290" y="229267"/>
                  </a:lnTo>
                  <a:lnTo>
                    <a:pt x="203543" y="231440"/>
                  </a:lnTo>
                  <a:lnTo>
                    <a:pt x="203673" y="234896"/>
                  </a:lnTo>
                  <a:lnTo>
                    <a:pt x="203528" y="235592"/>
                  </a:lnTo>
                  <a:lnTo>
                    <a:pt x="202125" y="238875"/>
                  </a:lnTo>
                  <a:lnTo>
                    <a:pt x="199076" y="240098"/>
                  </a:lnTo>
                  <a:lnTo>
                    <a:pt x="215141" y="240098"/>
                  </a:lnTo>
                  <a:lnTo>
                    <a:pt x="215432" y="235592"/>
                  </a:lnTo>
                  <a:lnTo>
                    <a:pt x="215488" y="228998"/>
                  </a:lnTo>
                  <a:close/>
                </a:path>
                <a:path w="298450" h="302260">
                  <a:moveTo>
                    <a:pt x="99011" y="157655"/>
                  </a:moveTo>
                  <a:lnTo>
                    <a:pt x="77517" y="157655"/>
                  </a:lnTo>
                  <a:lnTo>
                    <a:pt x="107352" y="177159"/>
                  </a:lnTo>
                  <a:lnTo>
                    <a:pt x="107352" y="201020"/>
                  </a:lnTo>
                  <a:lnTo>
                    <a:pt x="70592" y="222618"/>
                  </a:lnTo>
                  <a:lnTo>
                    <a:pt x="76562" y="232937"/>
                  </a:lnTo>
                  <a:lnTo>
                    <a:pt x="142751" y="194043"/>
                  </a:lnTo>
                  <a:lnTo>
                    <a:pt x="119108" y="194043"/>
                  </a:lnTo>
                  <a:lnTo>
                    <a:pt x="119108" y="171972"/>
                  </a:lnTo>
                  <a:lnTo>
                    <a:pt x="118073" y="170082"/>
                  </a:lnTo>
                  <a:lnTo>
                    <a:pt x="116367" y="168988"/>
                  </a:lnTo>
                  <a:lnTo>
                    <a:pt x="99011" y="157655"/>
                  </a:lnTo>
                  <a:close/>
                </a:path>
                <a:path w="298450" h="302260">
                  <a:moveTo>
                    <a:pt x="197684" y="217668"/>
                  </a:moveTo>
                  <a:lnTo>
                    <a:pt x="191323" y="219201"/>
                  </a:lnTo>
                  <a:lnTo>
                    <a:pt x="186002" y="223006"/>
                  </a:lnTo>
                  <a:lnTo>
                    <a:pt x="182424" y="228759"/>
                  </a:lnTo>
                  <a:lnTo>
                    <a:pt x="215488" y="228759"/>
                  </a:lnTo>
                  <a:lnTo>
                    <a:pt x="215488" y="227596"/>
                  </a:lnTo>
                  <a:lnTo>
                    <a:pt x="211060" y="221220"/>
                  </a:lnTo>
                  <a:lnTo>
                    <a:pt x="204379" y="218729"/>
                  </a:lnTo>
                  <a:lnTo>
                    <a:pt x="197684" y="217668"/>
                  </a:lnTo>
                  <a:close/>
                </a:path>
                <a:path w="298450" h="302260">
                  <a:moveTo>
                    <a:pt x="71906" y="181635"/>
                  </a:moveTo>
                  <a:lnTo>
                    <a:pt x="41711" y="199533"/>
                  </a:lnTo>
                  <a:lnTo>
                    <a:pt x="64988" y="199533"/>
                  </a:lnTo>
                  <a:lnTo>
                    <a:pt x="77876" y="191894"/>
                  </a:lnTo>
                  <a:lnTo>
                    <a:pt x="71906" y="181635"/>
                  </a:lnTo>
                  <a:close/>
                </a:path>
                <a:path w="298450" h="302260">
                  <a:moveTo>
                    <a:pt x="117621" y="125743"/>
                  </a:moveTo>
                  <a:lnTo>
                    <a:pt x="111651" y="136002"/>
                  </a:lnTo>
                  <a:lnTo>
                    <a:pt x="142978" y="154671"/>
                  </a:lnTo>
                  <a:lnTo>
                    <a:pt x="142978" y="179964"/>
                  </a:lnTo>
                  <a:lnTo>
                    <a:pt x="119108" y="194043"/>
                  </a:lnTo>
                  <a:lnTo>
                    <a:pt x="142751" y="194043"/>
                  </a:lnTo>
                  <a:lnTo>
                    <a:pt x="143157" y="193804"/>
                  </a:lnTo>
                  <a:lnTo>
                    <a:pt x="155037" y="193804"/>
                  </a:lnTo>
                  <a:lnTo>
                    <a:pt x="155047" y="149116"/>
                  </a:lnTo>
                  <a:lnTo>
                    <a:pt x="153971" y="147196"/>
                  </a:lnTo>
                  <a:lnTo>
                    <a:pt x="152172" y="146083"/>
                  </a:lnTo>
                  <a:lnTo>
                    <a:pt x="117621" y="125743"/>
                  </a:lnTo>
                  <a:close/>
                </a:path>
                <a:path w="298450" h="302260">
                  <a:moveTo>
                    <a:pt x="248351" y="143942"/>
                  </a:moveTo>
                  <a:lnTo>
                    <a:pt x="241829" y="144705"/>
                  </a:lnTo>
                  <a:lnTo>
                    <a:pt x="235895" y="148027"/>
                  </a:lnTo>
                  <a:lnTo>
                    <a:pt x="231716" y="153388"/>
                  </a:lnTo>
                  <a:lnTo>
                    <a:pt x="229978" y="159716"/>
                  </a:lnTo>
                  <a:lnTo>
                    <a:pt x="230741" y="166235"/>
                  </a:lnTo>
                  <a:lnTo>
                    <a:pt x="234065" y="172166"/>
                  </a:lnTo>
                  <a:lnTo>
                    <a:pt x="239427" y="176345"/>
                  </a:lnTo>
                  <a:lnTo>
                    <a:pt x="245758" y="178083"/>
                  </a:lnTo>
                  <a:lnTo>
                    <a:pt x="252279" y="177322"/>
                  </a:lnTo>
                  <a:lnTo>
                    <a:pt x="258213" y="174001"/>
                  </a:lnTo>
                  <a:lnTo>
                    <a:pt x="283187" y="174001"/>
                  </a:lnTo>
                  <a:lnTo>
                    <a:pt x="268201" y="165766"/>
                  </a:lnTo>
                  <a:lnTo>
                    <a:pt x="243890" y="165766"/>
                  </a:lnTo>
                  <a:lnTo>
                    <a:pt x="241681" y="163558"/>
                  </a:lnTo>
                  <a:lnTo>
                    <a:pt x="241622" y="157655"/>
                  </a:lnTo>
                  <a:lnTo>
                    <a:pt x="243890" y="155387"/>
                  </a:lnTo>
                  <a:lnTo>
                    <a:pt x="263616" y="155387"/>
                  </a:lnTo>
                  <a:lnTo>
                    <a:pt x="262725" y="152975"/>
                  </a:lnTo>
                  <a:lnTo>
                    <a:pt x="260049" y="149857"/>
                  </a:lnTo>
                  <a:lnTo>
                    <a:pt x="254683" y="145679"/>
                  </a:lnTo>
                  <a:lnTo>
                    <a:pt x="248351" y="143942"/>
                  </a:lnTo>
                  <a:close/>
                </a:path>
                <a:path w="298450" h="302260">
                  <a:moveTo>
                    <a:pt x="65599" y="102235"/>
                  </a:moveTo>
                  <a:lnTo>
                    <a:pt x="41711" y="102235"/>
                  </a:lnTo>
                  <a:lnTo>
                    <a:pt x="71547" y="119119"/>
                  </a:lnTo>
                  <a:lnTo>
                    <a:pt x="71478" y="147196"/>
                  </a:lnTo>
                  <a:lnTo>
                    <a:pt x="38130" y="165945"/>
                  </a:lnTo>
                  <a:lnTo>
                    <a:pt x="44098" y="176383"/>
                  </a:lnTo>
                  <a:lnTo>
                    <a:pt x="77517" y="157655"/>
                  </a:lnTo>
                  <a:lnTo>
                    <a:pt x="99011" y="157655"/>
                  </a:lnTo>
                  <a:lnTo>
                    <a:pt x="83482" y="147515"/>
                  </a:lnTo>
                  <a:lnTo>
                    <a:pt x="83482" y="119119"/>
                  </a:lnTo>
                  <a:lnTo>
                    <a:pt x="101396" y="108979"/>
                  </a:lnTo>
                  <a:lnTo>
                    <a:pt x="77517" y="108979"/>
                  </a:lnTo>
                  <a:lnTo>
                    <a:pt x="65599" y="102235"/>
                  </a:lnTo>
                  <a:close/>
                </a:path>
                <a:path w="298450" h="302260">
                  <a:moveTo>
                    <a:pt x="262452" y="79329"/>
                  </a:moveTo>
                  <a:lnTo>
                    <a:pt x="250875" y="79329"/>
                  </a:lnTo>
                  <a:lnTo>
                    <a:pt x="250880" y="97531"/>
                  </a:lnTo>
                  <a:lnTo>
                    <a:pt x="252039" y="99510"/>
                  </a:lnTo>
                  <a:lnTo>
                    <a:pt x="286978" y="119119"/>
                  </a:lnTo>
                  <a:lnTo>
                    <a:pt x="286978" y="176085"/>
                  </a:lnTo>
                  <a:lnTo>
                    <a:pt x="298431" y="176085"/>
                  </a:lnTo>
                  <a:lnTo>
                    <a:pt x="298373" y="113410"/>
                  </a:lnTo>
                  <a:lnTo>
                    <a:pt x="297267" y="111525"/>
                  </a:lnTo>
                  <a:lnTo>
                    <a:pt x="262452" y="91916"/>
                  </a:lnTo>
                  <a:lnTo>
                    <a:pt x="262452" y="79329"/>
                  </a:lnTo>
                  <a:close/>
                </a:path>
                <a:path w="298450" h="302260">
                  <a:moveTo>
                    <a:pt x="263616" y="155387"/>
                  </a:moveTo>
                  <a:lnTo>
                    <a:pt x="249626" y="155387"/>
                  </a:lnTo>
                  <a:lnTo>
                    <a:pt x="251895" y="157655"/>
                  </a:lnTo>
                  <a:lnTo>
                    <a:pt x="251835" y="163558"/>
                  </a:lnTo>
                  <a:lnTo>
                    <a:pt x="249626" y="165766"/>
                  </a:lnTo>
                  <a:lnTo>
                    <a:pt x="268201" y="165766"/>
                  </a:lnTo>
                  <a:lnTo>
                    <a:pt x="264183" y="163558"/>
                  </a:lnTo>
                  <a:lnTo>
                    <a:pt x="264193" y="156949"/>
                  </a:lnTo>
                  <a:lnTo>
                    <a:pt x="263616" y="155387"/>
                  </a:lnTo>
                  <a:close/>
                </a:path>
                <a:path w="298450" h="302260">
                  <a:moveTo>
                    <a:pt x="135099" y="13178"/>
                  </a:moveTo>
                  <a:lnTo>
                    <a:pt x="111949" y="13178"/>
                  </a:lnTo>
                  <a:lnTo>
                    <a:pt x="143038" y="31847"/>
                  </a:lnTo>
                  <a:lnTo>
                    <a:pt x="143053" y="103160"/>
                  </a:lnTo>
                  <a:lnTo>
                    <a:pt x="144187" y="105115"/>
                  </a:lnTo>
                  <a:lnTo>
                    <a:pt x="181827" y="126752"/>
                  </a:lnTo>
                  <a:lnTo>
                    <a:pt x="181594" y="127931"/>
                  </a:lnTo>
                  <a:lnTo>
                    <a:pt x="196154" y="147196"/>
                  </a:lnTo>
                  <a:lnTo>
                    <a:pt x="202687" y="146856"/>
                  </a:lnTo>
                  <a:lnTo>
                    <a:pt x="208802" y="143934"/>
                  </a:lnTo>
                  <a:lnTo>
                    <a:pt x="213303" y="138870"/>
                  </a:lnTo>
                  <a:lnTo>
                    <a:pt x="214374" y="135768"/>
                  </a:lnTo>
                  <a:lnTo>
                    <a:pt x="199076" y="135768"/>
                  </a:lnTo>
                  <a:lnTo>
                    <a:pt x="193802" y="133516"/>
                  </a:lnTo>
                  <a:lnTo>
                    <a:pt x="192578" y="130462"/>
                  </a:lnTo>
                  <a:lnTo>
                    <a:pt x="193703" y="127827"/>
                  </a:lnTo>
                  <a:lnTo>
                    <a:pt x="194553" y="125912"/>
                  </a:lnTo>
                  <a:lnTo>
                    <a:pt x="196444" y="124679"/>
                  </a:lnTo>
                  <a:lnTo>
                    <a:pt x="214386" y="124669"/>
                  </a:lnTo>
                  <a:lnTo>
                    <a:pt x="212175" y="120044"/>
                  </a:lnTo>
                  <a:lnTo>
                    <a:pt x="208379" y="116672"/>
                  </a:lnTo>
                  <a:lnTo>
                    <a:pt x="188275" y="116672"/>
                  </a:lnTo>
                  <a:lnTo>
                    <a:pt x="155209" y="97531"/>
                  </a:lnTo>
                  <a:lnTo>
                    <a:pt x="155097" y="31847"/>
                  </a:lnTo>
                  <a:lnTo>
                    <a:pt x="172380" y="21528"/>
                  </a:lnTo>
                  <a:lnTo>
                    <a:pt x="149127" y="21528"/>
                  </a:lnTo>
                  <a:lnTo>
                    <a:pt x="135099" y="13178"/>
                  </a:lnTo>
                  <a:close/>
                </a:path>
                <a:path w="298450" h="302260">
                  <a:moveTo>
                    <a:pt x="37414" y="125862"/>
                  </a:moveTo>
                  <a:lnTo>
                    <a:pt x="11873" y="140831"/>
                  </a:lnTo>
                  <a:lnTo>
                    <a:pt x="35382" y="140831"/>
                  </a:lnTo>
                  <a:lnTo>
                    <a:pt x="43382" y="136122"/>
                  </a:lnTo>
                  <a:lnTo>
                    <a:pt x="37414" y="125862"/>
                  </a:lnTo>
                  <a:close/>
                </a:path>
                <a:path w="298450" h="302260">
                  <a:moveTo>
                    <a:pt x="214386" y="124669"/>
                  </a:moveTo>
                  <a:lnTo>
                    <a:pt x="198538" y="124669"/>
                  </a:lnTo>
                  <a:lnTo>
                    <a:pt x="198538" y="124907"/>
                  </a:lnTo>
                  <a:lnTo>
                    <a:pt x="201290" y="124932"/>
                  </a:lnTo>
                  <a:lnTo>
                    <a:pt x="203543" y="127105"/>
                  </a:lnTo>
                  <a:lnTo>
                    <a:pt x="203673" y="130562"/>
                  </a:lnTo>
                  <a:lnTo>
                    <a:pt x="203528" y="131258"/>
                  </a:lnTo>
                  <a:lnTo>
                    <a:pt x="202125" y="134545"/>
                  </a:lnTo>
                  <a:lnTo>
                    <a:pt x="199076" y="135768"/>
                  </a:lnTo>
                  <a:lnTo>
                    <a:pt x="214374" y="135768"/>
                  </a:lnTo>
                  <a:lnTo>
                    <a:pt x="215438" y="132688"/>
                  </a:lnTo>
                  <a:lnTo>
                    <a:pt x="215097" y="126156"/>
                  </a:lnTo>
                  <a:lnTo>
                    <a:pt x="214386" y="124669"/>
                  </a:lnTo>
                  <a:close/>
                </a:path>
                <a:path w="298450" h="302260">
                  <a:moveTo>
                    <a:pt x="200924" y="113410"/>
                  </a:moveTo>
                  <a:lnTo>
                    <a:pt x="194390" y="113750"/>
                  </a:lnTo>
                  <a:lnTo>
                    <a:pt x="188275" y="116672"/>
                  </a:lnTo>
                  <a:lnTo>
                    <a:pt x="208379" y="116672"/>
                  </a:lnTo>
                  <a:lnTo>
                    <a:pt x="207109" y="115544"/>
                  </a:lnTo>
                  <a:lnTo>
                    <a:pt x="200924" y="113410"/>
                  </a:lnTo>
                  <a:close/>
                </a:path>
                <a:path w="298450" h="302260">
                  <a:moveTo>
                    <a:pt x="119287" y="61436"/>
                  </a:moveTo>
                  <a:lnTo>
                    <a:pt x="107352" y="61436"/>
                  </a:lnTo>
                  <a:lnTo>
                    <a:pt x="107352" y="92095"/>
                  </a:lnTo>
                  <a:lnTo>
                    <a:pt x="77517" y="108979"/>
                  </a:lnTo>
                  <a:lnTo>
                    <a:pt x="101396" y="108979"/>
                  </a:lnTo>
                  <a:lnTo>
                    <a:pt x="118123" y="99510"/>
                  </a:lnTo>
                  <a:lnTo>
                    <a:pt x="119287" y="97531"/>
                  </a:lnTo>
                  <a:lnTo>
                    <a:pt x="119287" y="61436"/>
                  </a:lnTo>
                  <a:close/>
                </a:path>
                <a:path w="298450" h="302260">
                  <a:moveTo>
                    <a:pt x="217213" y="56199"/>
                  </a:moveTo>
                  <a:lnTo>
                    <a:pt x="210811" y="57756"/>
                  </a:lnTo>
                  <a:lnTo>
                    <a:pt x="205460" y="61598"/>
                  </a:lnTo>
                  <a:lnTo>
                    <a:pt x="201872" y="67399"/>
                  </a:lnTo>
                  <a:lnTo>
                    <a:pt x="200814" y="74139"/>
                  </a:lnTo>
                  <a:lnTo>
                    <a:pt x="202372" y="80539"/>
                  </a:lnTo>
                  <a:lnTo>
                    <a:pt x="206216" y="85887"/>
                  </a:lnTo>
                  <a:lnTo>
                    <a:pt x="212021" y="89474"/>
                  </a:lnTo>
                  <a:lnTo>
                    <a:pt x="218763" y="90531"/>
                  </a:lnTo>
                  <a:lnTo>
                    <a:pt x="225165" y="88975"/>
                  </a:lnTo>
                  <a:lnTo>
                    <a:pt x="230516" y="85132"/>
                  </a:lnTo>
                  <a:lnTo>
                    <a:pt x="234104" y="79329"/>
                  </a:lnTo>
                  <a:lnTo>
                    <a:pt x="262452" y="79329"/>
                  </a:lnTo>
                  <a:lnTo>
                    <a:pt x="262452" y="78320"/>
                  </a:lnTo>
                  <a:lnTo>
                    <a:pt x="214941" y="78315"/>
                  </a:lnTo>
                  <a:lnTo>
                    <a:pt x="212618" y="75993"/>
                  </a:lnTo>
                  <a:lnTo>
                    <a:pt x="212623" y="70259"/>
                  </a:lnTo>
                  <a:lnTo>
                    <a:pt x="214946" y="67936"/>
                  </a:lnTo>
                  <a:lnTo>
                    <a:pt x="262452" y="67936"/>
                  </a:lnTo>
                  <a:lnTo>
                    <a:pt x="262452" y="67399"/>
                  </a:lnTo>
                  <a:lnTo>
                    <a:pt x="234104" y="67399"/>
                  </a:lnTo>
                  <a:lnTo>
                    <a:pt x="232363" y="62700"/>
                  </a:lnTo>
                  <a:lnTo>
                    <a:pt x="228657" y="58995"/>
                  </a:lnTo>
                  <a:lnTo>
                    <a:pt x="223955" y="57254"/>
                  </a:lnTo>
                  <a:lnTo>
                    <a:pt x="217213" y="56199"/>
                  </a:lnTo>
                  <a:close/>
                </a:path>
                <a:path w="298450" h="302260">
                  <a:moveTo>
                    <a:pt x="262452" y="67936"/>
                  </a:moveTo>
                  <a:lnTo>
                    <a:pt x="219204" y="67936"/>
                  </a:lnTo>
                  <a:lnTo>
                    <a:pt x="220538" y="68498"/>
                  </a:lnTo>
                  <a:lnTo>
                    <a:pt x="222468" y="70458"/>
                  </a:lnTo>
                  <a:lnTo>
                    <a:pt x="223005" y="71765"/>
                  </a:lnTo>
                  <a:lnTo>
                    <a:pt x="223000" y="75993"/>
                  </a:lnTo>
                  <a:lnTo>
                    <a:pt x="220677" y="78320"/>
                  </a:lnTo>
                  <a:lnTo>
                    <a:pt x="262452" y="78320"/>
                  </a:lnTo>
                  <a:lnTo>
                    <a:pt x="262452" y="67936"/>
                  </a:lnTo>
                  <a:close/>
                </a:path>
                <a:path w="298450" h="302260">
                  <a:moveTo>
                    <a:pt x="83482" y="37755"/>
                  </a:moveTo>
                  <a:lnTo>
                    <a:pt x="71547" y="37755"/>
                  </a:lnTo>
                  <a:lnTo>
                    <a:pt x="71547" y="72591"/>
                  </a:lnTo>
                  <a:lnTo>
                    <a:pt x="83482" y="72591"/>
                  </a:lnTo>
                  <a:lnTo>
                    <a:pt x="83482" y="37755"/>
                  </a:lnTo>
                  <a:close/>
                </a:path>
                <a:path w="298450" h="302260">
                  <a:moveTo>
                    <a:pt x="209036" y="13178"/>
                  </a:moveTo>
                  <a:lnTo>
                    <a:pt x="186365" y="13178"/>
                  </a:lnTo>
                  <a:lnTo>
                    <a:pt x="250576" y="52485"/>
                  </a:lnTo>
                  <a:lnTo>
                    <a:pt x="250576" y="67399"/>
                  </a:lnTo>
                  <a:lnTo>
                    <a:pt x="262452" y="67399"/>
                  </a:lnTo>
                  <a:lnTo>
                    <a:pt x="262436" y="46885"/>
                  </a:lnTo>
                  <a:lnTo>
                    <a:pt x="261357" y="44976"/>
                  </a:lnTo>
                  <a:lnTo>
                    <a:pt x="209036" y="13178"/>
                  </a:lnTo>
                  <a:close/>
                </a:path>
                <a:path w="298450" h="302260">
                  <a:moveTo>
                    <a:pt x="187265" y="0"/>
                  </a:moveTo>
                  <a:lnTo>
                    <a:pt x="184987" y="0"/>
                  </a:lnTo>
                  <a:lnTo>
                    <a:pt x="183141" y="1069"/>
                  </a:lnTo>
                  <a:lnTo>
                    <a:pt x="149127" y="21528"/>
                  </a:lnTo>
                  <a:lnTo>
                    <a:pt x="172380" y="21528"/>
                  </a:lnTo>
                  <a:lnTo>
                    <a:pt x="186365" y="13178"/>
                  </a:lnTo>
                  <a:lnTo>
                    <a:pt x="209036" y="13178"/>
                  </a:lnTo>
                  <a:lnTo>
                    <a:pt x="189111" y="1069"/>
                  </a:lnTo>
                  <a:lnTo>
                    <a:pt x="1872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87152" y="5970159"/>
              <a:ext cx="261191" cy="26070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9430930" y="5962074"/>
              <a:ext cx="238125" cy="276860"/>
            </a:xfrm>
            <a:custGeom>
              <a:avLst/>
              <a:gdLst/>
              <a:ahLst/>
              <a:cxnLst/>
              <a:rect l="l" t="t" r="r" b="b"/>
              <a:pathLst>
                <a:path w="238125" h="276860">
                  <a:moveTo>
                    <a:pt x="119689" y="0"/>
                  </a:moveTo>
                  <a:lnTo>
                    <a:pt x="117833" y="0"/>
                  </a:lnTo>
                  <a:lnTo>
                    <a:pt x="960" y="65935"/>
                  </a:lnTo>
                  <a:lnTo>
                    <a:pt x="0" y="67577"/>
                  </a:lnTo>
                  <a:lnTo>
                    <a:pt x="0" y="209434"/>
                  </a:lnTo>
                  <a:lnTo>
                    <a:pt x="960" y="211076"/>
                  </a:lnTo>
                  <a:lnTo>
                    <a:pt x="117074" y="276589"/>
                  </a:lnTo>
                  <a:lnTo>
                    <a:pt x="117916" y="276796"/>
                  </a:lnTo>
                  <a:lnTo>
                    <a:pt x="119598" y="276796"/>
                  </a:lnTo>
                  <a:lnTo>
                    <a:pt x="120439" y="276589"/>
                  </a:lnTo>
                  <a:lnTo>
                    <a:pt x="138875" y="266187"/>
                  </a:lnTo>
                  <a:lnTo>
                    <a:pt x="118757" y="266187"/>
                  </a:lnTo>
                  <a:lnTo>
                    <a:pt x="9896" y="204771"/>
                  </a:lnTo>
                  <a:lnTo>
                    <a:pt x="9896" y="72241"/>
                  </a:lnTo>
                  <a:lnTo>
                    <a:pt x="118757" y="10824"/>
                  </a:lnTo>
                  <a:lnTo>
                    <a:pt x="138874" y="10824"/>
                  </a:lnTo>
                  <a:lnTo>
                    <a:pt x="119689" y="0"/>
                  </a:lnTo>
                  <a:close/>
                </a:path>
                <a:path w="238125" h="276860">
                  <a:moveTo>
                    <a:pt x="138874" y="10824"/>
                  </a:moveTo>
                  <a:lnTo>
                    <a:pt x="118757" y="10824"/>
                  </a:lnTo>
                  <a:lnTo>
                    <a:pt x="227618" y="72241"/>
                  </a:lnTo>
                  <a:lnTo>
                    <a:pt x="227618" y="204771"/>
                  </a:lnTo>
                  <a:lnTo>
                    <a:pt x="118757" y="266187"/>
                  </a:lnTo>
                  <a:lnTo>
                    <a:pt x="138875" y="266187"/>
                  </a:lnTo>
                  <a:lnTo>
                    <a:pt x="236553" y="211076"/>
                  </a:lnTo>
                  <a:lnTo>
                    <a:pt x="237514" y="209434"/>
                  </a:lnTo>
                  <a:lnTo>
                    <a:pt x="237514" y="67577"/>
                  </a:lnTo>
                  <a:lnTo>
                    <a:pt x="236553" y="65935"/>
                  </a:lnTo>
                  <a:lnTo>
                    <a:pt x="138874" y="10824"/>
                  </a:lnTo>
                  <a:close/>
                </a:path>
                <a:path w="238125" h="276860">
                  <a:moveTo>
                    <a:pt x="58318" y="98989"/>
                  </a:moveTo>
                  <a:lnTo>
                    <a:pt x="54430" y="98989"/>
                  </a:lnTo>
                  <a:lnTo>
                    <a:pt x="46733" y="100545"/>
                  </a:lnTo>
                  <a:lnTo>
                    <a:pt x="40440" y="104784"/>
                  </a:lnTo>
                  <a:lnTo>
                    <a:pt x="36195" y="111064"/>
                  </a:lnTo>
                  <a:lnTo>
                    <a:pt x="34637" y="118745"/>
                  </a:lnTo>
                  <a:lnTo>
                    <a:pt x="34637" y="128315"/>
                  </a:lnTo>
                  <a:lnTo>
                    <a:pt x="41486" y="136304"/>
                  </a:lnTo>
                  <a:lnTo>
                    <a:pt x="50546" y="138115"/>
                  </a:lnTo>
                  <a:lnTo>
                    <a:pt x="63564" y="185764"/>
                  </a:lnTo>
                  <a:lnTo>
                    <a:pt x="60978" y="189110"/>
                  </a:lnTo>
                  <a:lnTo>
                    <a:pt x="59378" y="193238"/>
                  </a:lnTo>
                  <a:lnTo>
                    <a:pt x="59378" y="197769"/>
                  </a:lnTo>
                  <a:lnTo>
                    <a:pt x="60936" y="205454"/>
                  </a:lnTo>
                  <a:lnTo>
                    <a:pt x="65181" y="211735"/>
                  </a:lnTo>
                  <a:lnTo>
                    <a:pt x="71474" y="215971"/>
                  </a:lnTo>
                  <a:lnTo>
                    <a:pt x="79171" y="217525"/>
                  </a:lnTo>
                  <a:lnTo>
                    <a:pt x="86868" y="215971"/>
                  </a:lnTo>
                  <a:lnTo>
                    <a:pt x="93161" y="211735"/>
                  </a:lnTo>
                  <a:lnTo>
                    <a:pt x="95924" y="207647"/>
                  </a:lnTo>
                  <a:lnTo>
                    <a:pt x="73711" y="207647"/>
                  </a:lnTo>
                  <a:lnTo>
                    <a:pt x="69275" y="203223"/>
                  </a:lnTo>
                  <a:lnTo>
                    <a:pt x="69275" y="192324"/>
                  </a:lnTo>
                  <a:lnTo>
                    <a:pt x="73711" y="187891"/>
                  </a:lnTo>
                  <a:lnTo>
                    <a:pt x="102268" y="187891"/>
                  </a:lnTo>
                  <a:lnTo>
                    <a:pt x="108732" y="183051"/>
                  </a:lnTo>
                  <a:lnTo>
                    <a:pt x="92243" y="183051"/>
                  </a:lnTo>
                  <a:lnTo>
                    <a:pt x="90597" y="181594"/>
                  </a:lnTo>
                  <a:lnTo>
                    <a:pt x="88754" y="180368"/>
                  </a:lnTo>
                  <a:lnTo>
                    <a:pt x="86692" y="179516"/>
                  </a:lnTo>
                  <a:lnTo>
                    <a:pt x="86764" y="179384"/>
                  </a:lnTo>
                  <a:lnTo>
                    <a:pt x="72074" y="179384"/>
                  </a:lnTo>
                  <a:lnTo>
                    <a:pt x="60615" y="137423"/>
                  </a:lnTo>
                  <a:lnTo>
                    <a:pt x="62190" y="136896"/>
                  </a:lnTo>
                  <a:lnTo>
                    <a:pt x="63700" y="136238"/>
                  </a:lnTo>
                  <a:lnTo>
                    <a:pt x="65069" y="135357"/>
                  </a:lnTo>
                  <a:lnTo>
                    <a:pt x="81561" y="135357"/>
                  </a:lnTo>
                  <a:lnTo>
                    <a:pt x="72565" y="128623"/>
                  </a:lnTo>
                  <a:lnTo>
                    <a:pt x="48970" y="128623"/>
                  </a:lnTo>
                  <a:lnTo>
                    <a:pt x="44533" y="124199"/>
                  </a:lnTo>
                  <a:lnTo>
                    <a:pt x="44533" y="113300"/>
                  </a:lnTo>
                  <a:lnTo>
                    <a:pt x="48970" y="108867"/>
                  </a:lnTo>
                  <a:lnTo>
                    <a:pt x="72397" y="108867"/>
                  </a:lnTo>
                  <a:lnTo>
                    <a:pt x="81117" y="102097"/>
                  </a:lnTo>
                  <a:lnTo>
                    <a:pt x="64990" y="102097"/>
                  </a:lnTo>
                  <a:lnTo>
                    <a:pt x="61926" y="100158"/>
                  </a:lnTo>
                  <a:lnTo>
                    <a:pt x="58318" y="98989"/>
                  </a:lnTo>
                  <a:close/>
                </a:path>
                <a:path w="238125" h="276860">
                  <a:moveTo>
                    <a:pt x="135245" y="175544"/>
                  </a:moveTo>
                  <a:lnTo>
                    <a:pt x="118757" y="175544"/>
                  </a:lnTo>
                  <a:lnTo>
                    <a:pt x="139741" y="191258"/>
                  </a:lnTo>
                  <a:lnTo>
                    <a:pt x="139020" y="193308"/>
                  </a:lnTo>
                  <a:lnTo>
                    <a:pt x="138550" y="195481"/>
                  </a:lnTo>
                  <a:lnTo>
                    <a:pt x="138550" y="197769"/>
                  </a:lnTo>
                  <a:lnTo>
                    <a:pt x="140107" y="205454"/>
                  </a:lnTo>
                  <a:lnTo>
                    <a:pt x="144353" y="211735"/>
                  </a:lnTo>
                  <a:lnTo>
                    <a:pt x="150645" y="215971"/>
                  </a:lnTo>
                  <a:lnTo>
                    <a:pt x="158343" y="217525"/>
                  </a:lnTo>
                  <a:lnTo>
                    <a:pt x="166040" y="215971"/>
                  </a:lnTo>
                  <a:lnTo>
                    <a:pt x="172332" y="211735"/>
                  </a:lnTo>
                  <a:lnTo>
                    <a:pt x="175095" y="207647"/>
                  </a:lnTo>
                  <a:lnTo>
                    <a:pt x="152883" y="207647"/>
                  </a:lnTo>
                  <a:lnTo>
                    <a:pt x="148446" y="203223"/>
                  </a:lnTo>
                  <a:lnTo>
                    <a:pt x="148446" y="192324"/>
                  </a:lnTo>
                  <a:lnTo>
                    <a:pt x="152883" y="187891"/>
                  </a:lnTo>
                  <a:lnTo>
                    <a:pt x="175594" y="187891"/>
                  </a:lnTo>
                  <a:lnTo>
                    <a:pt x="173950" y="185764"/>
                  </a:lnTo>
                  <a:lnTo>
                    <a:pt x="174691" y="183051"/>
                  </a:lnTo>
                  <a:lnTo>
                    <a:pt x="145271" y="183051"/>
                  </a:lnTo>
                  <a:lnTo>
                    <a:pt x="135245" y="175544"/>
                  </a:lnTo>
                  <a:close/>
                </a:path>
                <a:path w="238125" h="276860">
                  <a:moveTo>
                    <a:pt x="102268" y="187891"/>
                  </a:moveTo>
                  <a:lnTo>
                    <a:pt x="84631" y="187891"/>
                  </a:lnTo>
                  <a:lnTo>
                    <a:pt x="89067" y="192324"/>
                  </a:lnTo>
                  <a:lnTo>
                    <a:pt x="89067" y="203223"/>
                  </a:lnTo>
                  <a:lnTo>
                    <a:pt x="84631" y="207647"/>
                  </a:lnTo>
                  <a:lnTo>
                    <a:pt x="95924" y="207647"/>
                  </a:lnTo>
                  <a:lnTo>
                    <a:pt x="97406" y="205454"/>
                  </a:lnTo>
                  <a:lnTo>
                    <a:pt x="98964" y="197769"/>
                  </a:lnTo>
                  <a:lnTo>
                    <a:pt x="98964" y="195481"/>
                  </a:lnTo>
                  <a:lnTo>
                    <a:pt x="98469" y="193238"/>
                  </a:lnTo>
                  <a:lnTo>
                    <a:pt x="97772" y="191258"/>
                  </a:lnTo>
                  <a:lnTo>
                    <a:pt x="102268" y="187891"/>
                  </a:lnTo>
                  <a:close/>
                </a:path>
                <a:path w="238125" h="276860">
                  <a:moveTo>
                    <a:pt x="175594" y="187891"/>
                  </a:moveTo>
                  <a:lnTo>
                    <a:pt x="163802" y="187891"/>
                  </a:lnTo>
                  <a:lnTo>
                    <a:pt x="168239" y="192324"/>
                  </a:lnTo>
                  <a:lnTo>
                    <a:pt x="168239" y="203223"/>
                  </a:lnTo>
                  <a:lnTo>
                    <a:pt x="163802" y="207647"/>
                  </a:lnTo>
                  <a:lnTo>
                    <a:pt x="175095" y="207647"/>
                  </a:lnTo>
                  <a:lnTo>
                    <a:pt x="176578" y="205454"/>
                  </a:lnTo>
                  <a:lnTo>
                    <a:pt x="178135" y="197769"/>
                  </a:lnTo>
                  <a:lnTo>
                    <a:pt x="178135" y="193238"/>
                  </a:lnTo>
                  <a:lnTo>
                    <a:pt x="176536" y="189110"/>
                  </a:lnTo>
                  <a:lnTo>
                    <a:pt x="175594" y="187891"/>
                  </a:lnTo>
                  <a:close/>
                </a:path>
                <a:path w="238125" h="276860">
                  <a:moveTo>
                    <a:pt x="114026" y="159661"/>
                  </a:moveTo>
                  <a:lnTo>
                    <a:pt x="97537" y="159661"/>
                  </a:lnTo>
                  <a:lnTo>
                    <a:pt x="110514" y="169370"/>
                  </a:lnTo>
                  <a:lnTo>
                    <a:pt x="92243" y="183051"/>
                  </a:lnTo>
                  <a:lnTo>
                    <a:pt x="108732" y="183051"/>
                  </a:lnTo>
                  <a:lnTo>
                    <a:pt x="118757" y="175544"/>
                  </a:lnTo>
                  <a:lnTo>
                    <a:pt x="135245" y="175544"/>
                  </a:lnTo>
                  <a:lnTo>
                    <a:pt x="127000" y="169370"/>
                  </a:lnTo>
                  <a:lnTo>
                    <a:pt x="135240" y="163205"/>
                  </a:lnTo>
                  <a:lnTo>
                    <a:pt x="118757" y="163205"/>
                  </a:lnTo>
                  <a:lnTo>
                    <a:pt x="114026" y="159661"/>
                  </a:lnTo>
                  <a:close/>
                </a:path>
                <a:path w="238125" h="276860">
                  <a:moveTo>
                    <a:pt x="151250" y="159661"/>
                  </a:moveTo>
                  <a:lnTo>
                    <a:pt x="139976" y="159661"/>
                  </a:lnTo>
                  <a:lnTo>
                    <a:pt x="150821" y="179516"/>
                  </a:lnTo>
                  <a:lnTo>
                    <a:pt x="148760" y="180368"/>
                  </a:lnTo>
                  <a:lnTo>
                    <a:pt x="146916" y="181594"/>
                  </a:lnTo>
                  <a:lnTo>
                    <a:pt x="145271" y="183051"/>
                  </a:lnTo>
                  <a:lnTo>
                    <a:pt x="174691" y="183051"/>
                  </a:lnTo>
                  <a:lnTo>
                    <a:pt x="175693" y="179384"/>
                  </a:lnTo>
                  <a:lnTo>
                    <a:pt x="165439" y="179384"/>
                  </a:lnTo>
                  <a:lnTo>
                    <a:pt x="164165" y="178894"/>
                  </a:lnTo>
                  <a:lnTo>
                    <a:pt x="162829" y="178549"/>
                  </a:lnTo>
                  <a:lnTo>
                    <a:pt x="161456" y="178330"/>
                  </a:lnTo>
                  <a:lnTo>
                    <a:pt x="151250" y="159661"/>
                  </a:lnTo>
                  <a:close/>
                </a:path>
                <a:path w="238125" h="276860">
                  <a:moveTo>
                    <a:pt x="81561" y="135357"/>
                  </a:moveTo>
                  <a:lnTo>
                    <a:pt x="65069" y="135357"/>
                  </a:lnTo>
                  <a:lnTo>
                    <a:pt x="89538" y="153672"/>
                  </a:lnTo>
                  <a:lnTo>
                    <a:pt x="76058" y="178330"/>
                  </a:lnTo>
                  <a:lnTo>
                    <a:pt x="74685" y="178549"/>
                  </a:lnTo>
                  <a:lnTo>
                    <a:pt x="73349" y="178894"/>
                  </a:lnTo>
                  <a:lnTo>
                    <a:pt x="72074" y="179384"/>
                  </a:lnTo>
                  <a:lnTo>
                    <a:pt x="86764" y="179384"/>
                  </a:lnTo>
                  <a:lnTo>
                    <a:pt x="97537" y="159661"/>
                  </a:lnTo>
                  <a:lnTo>
                    <a:pt x="114026" y="159661"/>
                  </a:lnTo>
                  <a:lnTo>
                    <a:pt x="102329" y="150898"/>
                  </a:lnTo>
                  <a:lnTo>
                    <a:pt x="105598" y="144914"/>
                  </a:lnTo>
                  <a:lnTo>
                    <a:pt x="94329" y="144914"/>
                  </a:lnTo>
                  <a:lnTo>
                    <a:pt x="81561" y="135357"/>
                  </a:lnTo>
                  <a:close/>
                </a:path>
                <a:path w="238125" h="276860">
                  <a:moveTo>
                    <a:pt x="196839" y="135357"/>
                  </a:moveTo>
                  <a:lnTo>
                    <a:pt x="172445" y="135357"/>
                  </a:lnTo>
                  <a:lnTo>
                    <a:pt x="173814" y="136238"/>
                  </a:lnTo>
                  <a:lnTo>
                    <a:pt x="175323" y="136896"/>
                  </a:lnTo>
                  <a:lnTo>
                    <a:pt x="176898" y="137423"/>
                  </a:lnTo>
                  <a:lnTo>
                    <a:pt x="165439" y="179384"/>
                  </a:lnTo>
                  <a:lnTo>
                    <a:pt x="175693" y="179384"/>
                  </a:lnTo>
                  <a:lnTo>
                    <a:pt x="186968" y="138115"/>
                  </a:lnTo>
                  <a:lnTo>
                    <a:pt x="196027" y="136304"/>
                  </a:lnTo>
                  <a:lnTo>
                    <a:pt x="196839" y="135357"/>
                  </a:lnTo>
                  <a:close/>
                </a:path>
                <a:path w="238125" h="276860">
                  <a:moveTo>
                    <a:pt x="138587" y="136489"/>
                  </a:moveTo>
                  <a:lnTo>
                    <a:pt x="127313" y="136489"/>
                  </a:lnTo>
                  <a:lnTo>
                    <a:pt x="135185" y="150898"/>
                  </a:lnTo>
                  <a:lnTo>
                    <a:pt x="118757" y="163205"/>
                  </a:lnTo>
                  <a:lnTo>
                    <a:pt x="135240" y="163205"/>
                  </a:lnTo>
                  <a:lnTo>
                    <a:pt x="139976" y="159661"/>
                  </a:lnTo>
                  <a:lnTo>
                    <a:pt x="151250" y="159661"/>
                  </a:lnTo>
                  <a:lnTo>
                    <a:pt x="147976" y="153672"/>
                  </a:lnTo>
                  <a:lnTo>
                    <a:pt x="159677" y="144914"/>
                  </a:lnTo>
                  <a:lnTo>
                    <a:pt x="143193" y="144914"/>
                  </a:lnTo>
                  <a:lnTo>
                    <a:pt x="138587" y="136489"/>
                  </a:lnTo>
                  <a:close/>
                </a:path>
                <a:path w="238125" h="276860">
                  <a:moveTo>
                    <a:pt x="129317" y="81073"/>
                  </a:moveTo>
                  <a:lnTo>
                    <a:pt x="108196" y="81073"/>
                  </a:lnTo>
                  <a:lnTo>
                    <a:pt x="109908" y="82156"/>
                  </a:lnTo>
                  <a:lnTo>
                    <a:pt x="111800" y="82954"/>
                  </a:lnTo>
                  <a:lnTo>
                    <a:pt x="113809" y="83473"/>
                  </a:lnTo>
                  <a:lnTo>
                    <a:pt x="113809" y="99697"/>
                  </a:lnTo>
                  <a:lnTo>
                    <a:pt x="105294" y="101903"/>
                  </a:lnTo>
                  <a:lnTo>
                    <a:pt x="98964" y="109571"/>
                  </a:lnTo>
                  <a:lnTo>
                    <a:pt x="98964" y="122915"/>
                  </a:lnTo>
                  <a:lnTo>
                    <a:pt x="100279" y="126771"/>
                  </a:lnTo>
                  <a:lnTo>
                    <a:pt x="102494" y="129965"/>
                  </a:lnTo>
                  <a:lnTo>
                    <a:pt x="94329" y="144914"/>
                  </a:lnTo>
                  <a:lnTo>
                    <a:pt x="105598" y="144914"/>
                  </a:lnTo>
                  <a:lnTo>
                    <a:pt x="110200" y="136489"/>
                  </a:lnTo>
                  <a:lnTo>
                    <a:pt x="138587" y="136489"/>
                  </a:lnTo>
                  <a:lnTo>
                    <a:pt x="135020" y="129965"/>
                  </a:lnTo>
                  <a:lnTo>
                    <a:pt x="135950" y="128623"/>
                  </a:lnTo>
                  <a:lnTo>
                    <a:pt x="113297" y="128623"/>
                  </a:lnTo>
                  <a:lnTo>
                    <a:pt x="108860" y="124199"/>
                  </a:lnTo>
                  <a:lnTo>
                    <a:pt x="108860" y="113300"/>
                  </a:lnTo>
                  <a:lnTo>
                    <a:pt x="113297" y="108867"/>
                  </a:lnTo>
                  <a:lnTo>
                    <a:pt x="137969" y="108867"/>
                  </a:lnTo>
                  <a:lnTo>
                    <a:pt x="132220" y="101903"/>
                  </a:lnTo>
                  <a:lnTo>
                    <a:pt x="123705" y="99697"/>
                  </a:lnTo>
                  <a:lnTo>
                    <a:pt x="123705" y="83473"/>
                  </a:lnTo>
                  <a:lnTo>
                    <a:pt x="125713" y="82954"/>
                  </a:lnTo>
                  <a:lnTo>
                    <a:pt x="127606" y="82156"/>
                  </a:lnTo>
                  <a:lnTo>
                    <a:pt x="129317" y="81073"/>
                  </a:lnTo>
                  <a:close/>
                </a:path>
                <a:path w="238125" h="276860">
                  <a:moveTo>
                    <a:pt x="145444" y="81073"/>
                  </a:moveTo>
                  <a:lnTo>
                    <a:pt x="129317" y="81073"/>
                  </a:lnTo>
                  <a:lnTo>
                    <a:pt x="165769" y="109374"/>
                  </a:lnTo>
                  <a:lnTo>
                    <a:pt x="164235" y="112172"/>
                  </a:lnTo>
                  <a:lnTo>
                    <a:pt x="163291" y="115338"/>
                  </a:lnTo>
                  <a:lnTo>
                    <a:pt x="163291" y="122125"/>
                  </a:lnTo>
                  <a:lnTo>
                    <a:pt x="164223" y="125257"/>
                  </a:lnTo>
                  <a:lnTo>
                    <a:pt x="165724" y="128043"/>
                  </a:lnTo>
                  <a:lnTo>
                    <a:pt x="143193" y="144914"/>
                  </a:lnTo>
                  <a:lnTo>
                    <a:pt x="159677" y="144914"/>
                  </a:lnTo>
                  <a:lnTo>
                    <a:pt x="172445" y="135357"/>
                  </a:lnTo>
                  <a:lnTo>
                    <a:pt x="196839" y="135357"/>
                  </a:lnTo>
                  <a:lnTo>
                    <a:pt x="202612" y="128623"/>
                  </a:lnTo>
                  <a:lnTo>
                    <a:pt x="177624" y="128623"/>
                  </a:lnTo>
                  <a:lnTo>
                    <a:pt x="173187" y="124199"/>
                  </a:lnTo>
                  <a:lnTo>
                    <a:pt x="173187" y="113300"/>
                  </a:lnTo>
                  <a:lnTo>
                    <a:pt x="177624" y="108867"/>
                  </a:lnTo>
                  <a:lnTo>
                    <a:pt x="199834" y="108867"/>
                  </a:lnTo>
                  <a:lnTo>
                    <a:pt x="197073" y="104784"/>
                  </a:lnTo>
                  <a:lnTo>
                    <a:pt x="193085" y="102097"/>
                  </a:lnTo>
                  <a:lnTo>
                    <a:pt x="172523" y="102097"/>
                  </a:lnTo>
                  <a:lnTo>
                    <a:pt x="145444" y="81073"/>
                  </a:lnTo>
                  <a:close/>
                </a:path>
                <a:path w="238125" h="276860">
                  <a:moveTo>
                    <a:pt x="127313" y="136489"/>
                  </a:moveTo>
                  <a:lnTo>
                    <a:pt x="110200" y="136489"/>
                  </a:lnTo>
                  <a:lnTo>
                    <a:pt x="112802" y="137744"/>
                  </a:lnTo>
                  <a:lnTo>
                    <a:pt x="115681" y="138501"/>
                  </a:lnTo>
                  <a:lnTo>
                    <a:pt x="121833" y="138501"/>
                  </a:lnTo>
                  <a:lnTo>
                    <a:pt x="124711" y="137744"/>
                  </a:lnTo>
                  <a:lnTo>
                    <a:pt x="127313" y="136489"/>
                  </a:lnTo>
                  <a:close/>
                </a:path>
                <a:path w="238125" h="276860">
                  <a:moveTo>
                    <a:pt x="72397" y="108867"/>
                  </a:moveTo>
                  <a:lnTo>
                    <a:pt x="59889" y="108867"/>
                  </a:lnTo>
                  <a:lnTo>
                    <a:pt x="64326" y="113300"/>
                  </a:lnTo>
                  <a:lnTo>
                    <a:pt x="64326" y="124199"/>
                  </a:lnTo>
                  <a:lnTo>
                    <a:pt x="59889" y="128623"/>
                  </a:lnTo>
                  <a:lnTo>
                    <a:pt x="72565" y="128623"/>
                  </a:lnTo>
                  <a:lnTo>
                    <a:pt x="71790" y="128043"/>
                  </a:lnTo>
                  <a:lnTo>
                    <a:pt x="73291" y="125257"/>
                  </a:lnTo>
                  <a:lnTo>
                    <a:pt x="74223" y="122125"/>
                  </a:lnTo>
                  <a:lnTo>
                    <a:pt x="74223" y="115338"/>
                  </a:lnTo>
                  <a:lnTo>
                    <a:pt x="73279" y="112172"/>
                  </a:lnTo>
                  <a:lnTo>
                    <a:pt x="71745" y="109374"/>
                  </a:lnTo>
                  <a:lnTo>
                    <a:pt x="72397" y="108867"/>
                  </a:lnTo>
                  <a:close/>
                </a:path>
                <a:path w="238125" h="276860">
                  <a:moveTo>
                    <a:pt x="137969" y="108867"/>
                  </a:moveTo>
                  <a:lnTo>
                    <a:pt x="124216" y="108867"/>
                  </a:lnTo>
                  <a:lnTo>
                    <a:pt x="128653" y="113300"/>
                  </a:lnTo>
                  <a:lnTo>
                    <a:pt x="128653" y="124199"/>
                  </a:lnTo>
                  <a:lnTo>
                    <a:pt x="124216" y="128623"/>
                  </a:lnTo>
                  <a:lnTo>
                    <a:pt x="135950" y="128623"/>
                  </a:lnTo>
                  <a:lnTo>
                    <a:pt x="137234" y="126771"/>
                  </a:lnTo>
                  <a:lnTo>
                    <a:pt x="138550" y="122915"/>
                  </a:lnTo>
                  <a:lnTo>
                    <a:pt x="138550" y="109571"/>
                  </a:lnTo>
                  <a:lnTo>
                    <a:pt x="137969" y="108867"/>
                  </a:lnTo>
                  <a:close/>
                </a:path>
                <a:path w="238125" h="276860">
                  <a:moveTo>
                    <a:pt x="199834" y="108867"/>
                  </a:moveTo>
                  <a:lnTo>
                    <a:pt x="188543" y="108867"/>
                  </a:lnTo>
                  <a:lnTo>
                    <a:pt x="192980" y="113300"/>
                  </a:lnTo>
                  <a:lnTo>
                    <a:pt x="192980" y="124199"/>
                  </a:lnTo>
                  <a:lnTo>
                    <a:pt x="188543" y="128623"/>
                  </a:lnTo>
                  <a:lnTo>
                    <a:pt x="202612" y="128623"/>
                  </a:lnTo>
                  <a:lnTo>
                    <a:pt x="202877" y="128315"/>
                  </a:lnTo>
                  <a:lnTo>
                    <a:pt x="202877" y="118745"/>
                  </a:lnTo>
                  <a:lnTo>
                    <a:pt x="201319" y="111064"/>
                  </a:lnTo>
                  <a:lnTo>
                    <a:pt x="199834" y="108867"/>
                  </a:lnTo>
                  <a:close/>
                </a:path>
                <a:path w="238125" h="276860">
                  <a:moveTo>
                    <a:pt x="118757" y="44660"/>
                  </a:moveTo>
                  <a:lnTo>
                    <a:pt x="111059" y="46216"/>
                  </a:lnTo>
                  <a:lnTo>
                    <a:pt x="104767" y="50454"/>
                  </a:lnTo>
                  <a:lnTo>
                    <a:pt x="100522" y="56735"/>
                  </a:lnTo>
                  <a:lnTo>
                    <a:pt x="98964" y="64416"/>
                  </a:lnTo>
                  <a:lnTo>
                    <a:pt x="98964" y="67833"/>
                  </a:lnTo>
                  <a:lnTo>
                    <a:pt x="99908" y="70998"/>
                  </a:lnTo>
                  <a:lnTo>
                    <a:pt x="101442" y="73796"/>
                  </a:lnTo>
                  <a:lnTo>
                    <a:pt x="64990" y="102097"/>
                  </a:lnTo>
                  <a:lnTo>
                    <a:pt x="81117" y="102097"/>
                  </a:lnTo>
                  <a:lnTo>
                    <a:pt x="108196" y="81073"/>
                  </a:lnTo>
                  <a:lnTo>
                    <a:pt x="145444" y="81073"/>
                  </a:lnTo>
                  <a:lnTo>
                    <a:pt x="136713" y="74294"/>
                  </a:lnTo>
                  <a:lnTo>
                    <a:pt x="113297" y="74294"/>
                  </a:lnTo>
                  <a:lnTo>
                    <a:pt x="108860" y="69870"/>
                  </a:lnTo>
                  <a:lnTo>
                    <a:pt x="108860" y="58971"/>
                  </a:lnTo>
                  <a:lnTo>
                    <a:pt x="113297" y="54538"/>
                  </a:lnTo>
                  <a:lnTo>
                    <a:pt x="135507" y="54538"/>
                  </a:lnTo>
                  <a:lnTo>
                    <a:pt x="132746" y="50454"/>
                  </a:lnTo>
                  <a:lnTo>
                    <a:pt x="126454" y="46216"/>
                  </a:lnTo>
                  <a:lnTo>
                    <a:pt x="118757" y="44660"/>
                  </a:lnTo>
                  <a:close/>
                </a:path>
                <a:path w="238125" h="276860">
                  <a:moveTo>
                    <a:pt x="183084" y="98989"/>
                  </a:moveTo>
                  <a:lnTo>
                    <a:pt x="179195" y="98989"/>
                  </a:lnTo>
                  <a:lnTo>
                    <a:pt x="175587" y="100158"/>
                  </a:lnTo>
                  <a:lnTo>
                    <a:pt x="172523" y="102097"/>
                  </a:lnTo>
                  <a:lnTo>
                    <a:pt x="193085" y="102097"/>
                  </a:lnTo>
                  <a:lnTo>
                    <a:pt x="190781" y="100545"/>
                  </a:lnTo>
                  <a:lnTo>
                    <a:pt x="183084" y="98989"/>
                  </a:lnTo>
                  <a:close/>
                </a:path>
                <a:path w="238125" h="276860">
                  <a:moveTo>
                    <a:pt x="135507" y="54538"/>
                  </a:moveTo>
                  <a:lnTo>
                    <a:pt x="124216" y="54538"/>
                  </a:lnTo>
                  <a:lnTo>
                    <a:pt x="128653" y="58971"/>
                  </a:lnTo>
                  <a:lnTo>
                    <a:pt x="128653" y="69870"/>
                  </a:lnTo>
                  <a:lnTo>
                    <a:pt x="124216" y="74294"/>
                  </a:lnTo>
                  <a:lnTo>
                    <a:pt x="136713" y="74294"/>
                  </a:lnTo>
                  <a:lnTo>
                    <a:pt x="136071" y="73796"/>
                  </a:lnTo>
                  <a:lnTo>
                    <a:pt x="137605" y="70998"/>
                  </a:lnTo>
                  <a:lnTo>
                    <a:pt x="138550" y="67833"/>
                  </a:lnTo>
                  <a:lnTo>
                    <a:pt x="138550" y="64416"/>
                  </a:lnTo>
                  <a:lnTo>
                    <a:pt x="136992" y="56735"/>
                  </a:lnTo>
                  <a:lnTo>
                    <a:pt x="135507" y="545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26248" y="5970159"/>
              <a:ext cx="261191" cy="26070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228843" y="5961888"/>
              <a:ext cx="335280" cy="276225"/>
            </a:xfrm>
            <a:custGeom>
              <a:avLst/>
              <a:gdLst/>
              <a:ahLst/>
              <a:cxnLst/>
              <a:rect l="l" t="t" r="r" b="b"/>
              <a:pathLst>
                <a:path w="335279" h="276225">
                  <a:moveTo>
                    <a:pt x="50291" y="183718"/>
                  </a:moveTo>
                  <a:lnTo>
                    <a:pt x="59822" y="223937"/>
                  </a:lnTo>
                  <a:lnTo>
                    <a:pt x="89804" y="251647"/>
                  </a:lnTo>
                  <a:lnTo>
                    <a:pt x="126573" y="269513"/>
                  </a:lnTo>
                  <a:lnTo>
                    <a:pt x="167639" y="275844"/>
                  </a:lnTo>
                  <a:lnTo>
                    <a:pt x="208706" y="269513"/>
                  </a:lnTo>
                  <a:lnTo>
                    <a:pt x="220350" y="263855"/>
                  </a:lnTo>
                  <a:lnTo>
                    <a:pt x="167639" y="263855"/>
                  </a:lnTo>
                  <a:lnTo>
                    <a:pt x="130159" y="258073"/>
                  </a:lnTo>
                  <a:lnTo>
                    <a:pt x="96583" y="241760"/>
                  </a:lnTo>
                  <a:lnTo>
                    <a:pt x="69199" y="216459"/>
                  </a:lnTo>
                  <a:lnTo>
                    <a:pt x="50291" y="183718"/>
                  </a:lnTo>
                  <a:close/>
                </a:path>
                <a:path w="335279" h="276225">
                  <a:moveTo>
                    <a:pt x="284988" y="183718"/>
                  </a:moveTo>
                  <a:lnTo>
                    <a:pt x="266080" y="216459"/>
                  </a:lnTo>
                  <a:lnTo>
                    <a:pt x="238696" y="241760"/>
                  </a:lnTo>
                  <a:lnTo>
                    <a:pt x="205120" y="258073"/>
                  </a:lnTo>
                  <a:lnTo>
                    <a:pt x="167639" y="263855"/>
                  </a:lnTo>
                  <a:lnTo>
                    <a:pt x="220350" y="263855"/>
                  </a:lnTo>
                  <a:lnTo>
                    <a:pt x="245475" y="251647"/>
                  </a:lnTo>
                  <a:lnTo>
                    <a:pt x="275457" y="223937"/>
                  </a:lnTo>
                  <a:lnTo>
                    <a:pt x="296163" y="188074"/>
                  </a:lnTo>
                  <a:lnTo>
                    <a:pt x="284988" y="183718"/>
                  </a:lnTo>
                  <a:close/>
                </a:path>
                <a:path w="335279" h="276225">
                  <a:moveTo>
                    <a:pt x="251459" y="83959"/>
                  </a:moveTo>
                  <a:lnTo>
                    <a:pt x="83819" y="83959"/>
                  </a:lnTo>
                  <a:lnTo>
                    <a:pt x="83819" y="179908"/>
                  </a:lnTo>
                  <a:lnTo>
                    <a:pt x="95757" y="179908"/>
                  </a:lnTo>
                  <a:lnTo>
                    <a:pt x="95757" y="197891"/>
                  </a:lnTo>
                  <a:lnTo>
                    <a:pt x="173608" y="197891"/>
                  </a:lnTo>
                  <a:lnTo>
                    <a:pt x="173608" y="185902"/>
                  </a:lnTo>
                  <a:lnTo>
                    <a:pt x="107822" y="185902"/>
                  </a:lnTo>
                  <a:lnTo>
                    <a:pt x="107822" y="167906"/>
                  </a:lnTo>
                  <a:lnTo>
                    <a:pt x="95757" y="167906"/>
                  </a:lnTo>
                  <a:lnTo>
                    <a:pt x="95757" y="95948"/>
                  </a:lnTo>
                  <a:lnTo>
                    <a:pt x="251459" y="95948"/>
                  </a:lnTo>
                  <a:lnTo>
                    <a:pt x="251459" y="83959"/>
                  </a:lnTo>
                  <a:close/>
                </a:path>
                <a:path w="335279" h="276225">
                  <a:moveTo>
                    <a:pt x="197611" y="179908"/>
                  </a:moveTo>
                  <a:lnTo>
                    <a:pt x="185546" y="179908"/>
                  </a:lnTo>
                  <a:lnTo>
                    <a:pt x="185546" y="197891"/>
                  </a:lnTo>
                  <a:lnTo>
                    <a:pt x="227456" y="197891"/>
                  </a:lnTo>
                  <a:lnTo>
                    <a:pt x="227456" y="185902"/>
                  </a:lnTo>
                  <a:lnTo>
                    <a:pt x="197611" y="185902"/>
                  </a:lnTo>
                  <a:lnTo>
                    <a:pt x="197611" y="179908"/>
                  </a:lnTo>
                  <a:close/>
                </a:path>
                <a:path w="335279" h="276225">
                  <a:moveTo>
                    <a:pt x="197611" y="167906"/>
                  </a:moveTo>
                  <a:lnTo>
                    <a:pt x="161670" y="167906"/>
                  </a:lnTo>
                  <a:lnTo>
                    <a:pt x="161670" y="185902"/>
                  </a:lnTo>
                  <a:lnTo>
                    <a:pt x="173608" y="185902"/>
                  </a:lnTo>
                  <a:lnTo>
                    <a:pt x="173608" y="179908"/>
                  </a:lnTo>
                  <a:lnTo>
                    <a:pt x="197611" y="179908"/>
                  </a:lnTo>
                  <a:lnTo>
                    <a:pt x="197611" y="167906"/>
                  </a:lnTo>
                  <a:close/>
                </a:path>
                <a:path w="335279" h="276225">
                  <a:moveTo>
                    <a:pt x="251459" y="95948"/>
                  </a:moveTo>
                  <a:lnTo>
                    <a:pt x="239521" y="95948"/>
                  </a:lnTo>
                  <a:lnTo>
                    <a:pt x="239521" y="167906"/>
                  </a:lnTo>
                  <a:lnTo>
                    <a:pt x="215518" y="167906"/>
                  </a:lnTo>
                  <a:lnTo>
                    <a:pt x="215518" y="185902"/>
                  </a:lnTo>
                  <a:lnTo>
                    <a:pt x="227456" y="185902"/>
                  </a:lnTo>
                  <a:lnTo>
                    <a:pt x="227456" y="179908"/>
                  </a:lnTo>
                  <a:lnTo>
                    <a:pt x="251459" y="179908"/>
                  </a:lnTo>
                  <a:lnTo>
                    <a:pt x="251459" y="95948"/>
                  </a:lnTo>
                  <a:close/>
                </a:path>
                <a:path w="335279" h="276225">
                  <a:moveTo>
                    <a:pt x="65277" y="101942"/>
                  </a:moveTo>
                  <a:lnTo>
                    <a:pt x="6603" y="101942"/>
                  </a:lnTo>
                  <a:lnTo>
                    <a:pt x="0" y="108534"/>
                  </a:lnTo>
                  <a:lnTo>
                    <a:pt x="0" y="167322"/>
                  </a:lnTo>
                  <a:lnTo>
                    <a:pt x="6603" y="173901"/>
                  </a:lnTo>
                  <a:lnTo>
                    <a:pt x="65277" y="173901"/>
                  </a:lnTo>
                  <a:lnTo>
                    <a:pt x="71881" y="167322"/>
                  </a:lnTo>
                  <a:lnTo>
                    <a:pt x="71881" y="161912"/>
                  </a:lnTo>
                  <a:lnTo>
                    <a:pt x="13207" y="161912"/>
                  </a:lnTo>
                  <a:lnTo>
                    <a:pt x="11937" y="160680"/>
                  </a:lnTo>
                  <a:lnTo>
                    <a:pt x="11937" y="115163"/>
                  </a:lnTo>
                  <a:lnTo>
                    <a:pt x="13207" y="113944"/>
                  </a:lnTo>
                  <a:lnTo>
                    <a:pt x="71881" y="113944"/>
                  </a:lnTo>
                  <a:lnTo>
                    <a:pt x="71881" y="108534"/>
                  </a:lnTo>
                  <a:lnTo>
                    <a:pt x="65277" y="101942"/>
                  </a:lnTo>
                  <a:close/>
                </a:path>
                <a:path w="335279" h="276225">
                  <a:moveTo>
                    <a:pt x="328675" y="101942"/>
                  </a:moveTo>
                  <a:lnTo>
                    <a:pt x="270001" y="101942"/>
                  </a:lnTo>
                  <a:lnTo>
                    <a:pt x="263397" y="108534"/>
                  </a:lnTo>
                  <a:lnTo>
                    <a:pt x="263397" y="167322"/>
                  </a:lnTo>
                  <a:lnTo>
                    <a:pt x="270001" y="173901"/>
                  </a:lnTo>
                  <a:lnTo>
                    <a:pt x="328675" y="173901"/>
                  </a:lnTo>
                  <a:lnTo>
                    <a:pt x="335279" y="167322"/>
                  </a:lnTo>
                  <a:lnTo>
                    <a:pt x="335279" y="161912"/>
                  </a:lnTo>
                  <a:lnTo>
                    <a:pt x="276605" y="161912"/>
                  </a:lnTo>
                  <a:lnTo>
                    <a:pt x="275463" y="160680"/>
                  </a:lnTo>
                  <a:lnTo>
                    <a:pt x="275463" y="115163"/>
                  </a:lnTo>
                  <a:lnTo>
                    <a:pt x="276605" y="113944"/>
                  </a:lnTo>
                  <a:lnTo>
                    <a:pt x="335279" y="113944"/>
                  </a:lnTo>
                  <a:lnTo>
                    <a:pt x="335279" y="108534"/>
                  </a:lnTo>
                  <a:lnTo>
                    <a:pt x="328675" y="101942"/>
                  </a:lnTo>
                  <a:close/>
                </a:path>
                <a:path w="335279" h="276225">
                  <a:moveTo>
                    <a:pt x="71881" y="113944"/>
                  </a:moveTo>
                  <a:lnTo>
                    <a:pt x="58673" y="113944"/>
                  </a:lnTo>
                  <a:lnTo>
                    <a:pt x="59816" y="115163"/>
                  </a:lnTo>
                  <a:lnTo>
                    <a:pt x="59816" y="160680"/>
                  </a:lnTo>
                  <a:lnTo>
                    <a:pt x="58673" y="161912"/>
                  </a:lnTo>
                  <a:lnTo>
                    <a:pt x="71881" y="161912"/>
                  </a:lnTo>
                  <a:lnTo>
                    <a:pt x="71881" y="113944"/>
                  </a:lnTo>
                  <a:close/>
                </a:path>
                <a:path w="335279" h="276225">
                  <a:moveTo>
                    <a:pt x="335279" y="113944"/>
                  </a:moveTo>
                  <a:lnTo>
                    <a:pt x="322071" y="113944"/>
                  </a:lnTo>
                  <a:lnTo>
                    <a:pt x="323341" y="115163"/>
                  </a:lnTo>
                  <a:lnTo>
                    <a:pt x="323341" y="160680"/>
                  </a:lnTo>
                  <a:lnTo>
                    <a:pt x="322071" y="161912"/>
                  </a:lnTo>
                  <a:lnTo>
                    <a:pt x="335279" y="161912"/>
                  </a:lnTo>
                  <a:lnTo>
                    <a:pt x="335279" y="113944"/>
                  </a:lnTo>
                  <a:close/>
                </a:path>
                <a:path w="335279" h="276225">
                  <a:moveTo>
                    <a:pt x="215518" y="107937"/>
                  </a:moveTo>
                  <a:lnTo>
                    <a:pt x="119760" y="107937"/>
                  </a:lnTo>
                  <a:lnTo>
                    <a:pt x="119760" y="155917"/>
                  </a:lnTo>
                  <a:lnTo>
                    <a:pt x="215518" y="155917"/>
                  </a:lnTo>
                  <a:lnTo>
                    <a:pt x="215518" y="143929"/>
                  </a:lnTo>
                  <a:lnTo>
                    <a:pt x="131698" y="143929"/>
                  </a:lnTo>
                  <a:lnTo>
                    <a:pt x="131698" y="119938"/>
                  </a:lnTo>
                  <a:lnTo>
                    <a:pt x="215518" y="119938"/>
                  </a:lnTo>
                  <a:lnTo>
                    <a:pt x="215518" y="107937"/>
                  </a:lnTo>
                  <a:close/>
                </a:path>
                <a:path w="335279" h="276225">
                  <a:moveTo>
                    <a:pt x="173608" y="119938"/>
                  </a:moveTo>
                  <a:lnTo>
                    <a:pt x="161670" y="119938"/>
                  </a:lnTo>
                  <a:lnTo>
                    <a:pt x="161670" y="143929"/>
                  </a:lnTo>
                  <a:lnTo>
                    <a:pt x="173608" y="143929"/>
                  </a:lnTo>
                  <a:lnTo>
                    <a:pt x="173608" y="119938"/>
                  </a:lnTo>
                  <a:close/>
                </a:path>
                <a:path w="335279" h="276225">
                  <a:moveTo>
                    <a:pt x="215518" y="119938"/>
                  </a:moveTo>
                  <a:lnTo>
                    <a:pt x="203580" y="119938"/>
                  </a:lnTo>
                  <a:lnTo>
                    <a:pt x="203580" y="143929"/>
                  </a:lnTo>
                  <a:lnTo>
                    <a:pt x="215518" y="143929"/>
                  </a:lnTo>
                  <a:lnTo>
                    <a:pt x="215518" y="119938"/>
                  </a:lnTo>
                  <a:close/>
                </a:path>
                <a:path w="335279" h="276225">
                  <a:moveTo>
                    <a:pt x="167639" y="0"/>
                  </a:moveTo>
                  <a:lnTo>
                    <a:pt x="126573" y="6332"/>
                  </a:lnTo>
                  <a:lnTo>
                    <a:pt x="89804" y="24203"/>
                  </a:lnTo>
                  <a:lnTo>
                    <a:pt x="59822" y="51917"/>
                  </a:lnTo>
                  <a:lnTo>
                    <a:pt x="39115" y="87782"/>
                  </a:lnTo>
                  <a:lnTo>
                    <a:pt x="50291" y="92125"/>
                  </a:lnTo>
                  <a:lnTo>
                    <a:pt x="69199" y="59385"/>
                  </a:lnTo>
                  <a:lnTo>
                    <a:pt x="96583" y="34089"/>
                  </a:lnTo>
                  <a:lnTo>
                    <a:pt x="130159" y="17780"/>
                  </a:lnTo>
                  <a:lnTo>
                    <a:pt x="167639" y="12001"/>
                  </a:lnTo>
                  <a:lnTo>
                    <a:pt x="220369" y="12001"/>
                  </a:lnTo>
                  <a:lnTo>
                    <a:pt x="208706" y="6332"/>
                  </a:lnTo>
                  <a:lnTo>
                    <a:pt x="167639" y="0"/>
                  </a:lnTo>
                  <a:close/>
                </a:path>
                <a:path w="335279" h="276225">
                  <a:moveTo>
                    <a:pt x="220369" y="12001"/>
                  </a:moveTo>
                  <a:lnTo>
                    <a:pt x="167639" y="12001"/>
                  </a:lnTo>
                  <a:lnTo>
                    <a:pt x="205120" y="17780"/>
                  </a:lnTo>
                  <a:lnTo>
                    <a:pt x="238696" y="34089"/>
                  </a:lnTo>
                  <a:lnTo>
                    <a:pt x="266080" y="59385"/>
                  </a:lnTo>
                  <a:lnTo>
                    <a:pt x="284988" y="92125"/>
                  </a:lnTo>
                  <a:lnTo>
                    <a:pt x="296163" y="87782"/>
                  </a:lnTo>
                  <a:lnTo>
                    <a:pt x="275457" y="51917"/>
                  </a:lnTo>
                  <a:lnTo>
                    <a:pt x="245475" y="24203"/>
                  </a:lnTo>
                  <a:lnTo>
                    <a:pt x="220369" y="120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546595" y="5477967"/>
            <a:ext cx="816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Inferentia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151882" y="5469128"/>
            <a:ext cx="7473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Trainium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967853" y="5491378"/>
            <a:ext cx="9194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SageMaker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795509" y="5988202"/>
            <a:ext cx="6254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Neuron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005453" y="5985459"/>
            <a:ext cx="10756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UltraClusters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685535" y="5988202"/>
            <a:ext cx="3340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FFFFFF"/>
                </a:solidFill>
                <a:latin typeface="Trebuchet MS"/>
                <a:cs typeface="Trebuchet MS"/>
              </a:rPr>
              <a:t>EFA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622160" y="5988202"/>
            <a:ext cx="25869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60905" algn="l"/>
              </a:tabLst>
            </a:pP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EC2</a:t>
            </a:r>
            <a:r>
              <a:rPr sz="14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Capacity</a:t>
            </a:r>
            <a:r>
              <a:rPr sz="14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Blocks</a:t>
            </a: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1400" spc="-20" dirty="0">
                <a:solidFill>
                  <a:srgbClr val="FFFFFF"/>
                </a:solidFill>
                <a:latin typeface="Trebuchet MS"/>
                <a:cs typeface="Trebuchet MS"/>
              </a:rPr>
              <a:t>Nitro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614673" y="3834384"/>
            <a:ext cx="5073015" cy="2397760"/>
            <a:chOff x="3614673" y="3834384"/>
            <a:chExt cx="5073015" cy="2397760"/>
          </a:xfrm>
        </p:grpSpPr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59928" y="5967888"/>
              <a:ext cx="227528" cy="26415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86299" y="3834384"/>
              <a:ext cx="388620" cy="397763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624833" y="4033266"/>
              <a:ext cx="4065904" cy="191135"/>
            </a:xfrm>
            <a:custGeom>
              <a:avLst/>
              <a:gdLst/>
              <a:ahLst/>
              <a:cxnLst/>
              <a:rect l="l" t="t" r="r" b="b"/>
              <a:pathLst>
                <a:path w="4065904" h="191135">
                  <a:moveTo>
                    <a:pt x="0" y="191134"/>
                  </a:moveTo>
                  <a:lnTo>
                    <a:pt x="7746" y="191134"/>
                  </a:lnTo>
                  <a:lnTo>
                    <a:pt x="7746" y="0"/>
                  </a:lnTo>
                  <a:lnTo>
                    <a:pt x="881633" y="0"/>
                  </a:lnTo>
                </a:path>
                <a:path w="4065904" h="191135">
                  <a:moveTo>
                    <a:pt x="4060697" y="191134"/>
                  </a:moveTo>
                  <a:lnTo>
                    <a:pt x="4065396" y="191134"/>
                  </a:lnTo>
                  <a:lnTo>
                    <a:pt x="4065396" y="0"/>
                  </a:lnTo>
                  <a:lnTo>
                    <a:pt x="3168395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605021" y="4337430"/>
            <a:ext cx="8528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Guardrails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693411" y="3891152"/>
            <a:ext cx="3015615" cy="68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53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sz="1400" b="1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Trebuchet MS"/>
                <a:cs typeface="Trebuchet MS"/>
              </a:rPr>
              <a:t>Bedrock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10"/>
              </a:spcBef>
            </a:pP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tabLst>
                <a:tab pos="860425" algn="l"/>
              </a:tabLst>
            </a:pP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Agents</a:t>
            </a: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	Customization</a:t>
            </a:r>
            <a:r>
              <a:rPr sz="1400" spc="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Capabilities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590544" y="2403348"/>
            <a:ext cx="5107305" cy="2159635"/>
            <a:chOff x="3590544" y="2403348"/>
            <a:chExt cx="5107305" cy="2159635"/>
          </a:xfrm>
        </p:grpSpPr>
        <p:sp>
          <p:nvSpPr>
            <p:cNvPr id="38" name="object 38"/>
            <p:cNvSpPr/>
            <p:nvPr/>
          </p:nvSpPr>
          <p:spPr>
            <a:xfrm>
              <a:off x="4556760" y="4376927"/>
              <a:ext cx="861060" cy="186055"/>
            </a:xfrm>
            <a:custGeom>
              <a:avLst/>
              <a:gdLst/>
              <a:ahLst/>
              <a:cxnLst/>
              <a:rect l="l" t="t" r="r" b="b"/>
              <a:pathLst>
                <a:path w="861060" h="186054">
                  <a:moveTo>
                    <a:pt x="0" y="0"/>
                  </a:moveTo>
                  <a:lnTo>
                    <a:pt x="0" y="185547"/>
                  </a:lnTo>
                </a:path>
                <a:path w="861060" h="186054">
                  <a:moveTo>
                    <a:pt x="861060" y="0"/>
                  </a:moveTo>
                  <a:lnTo>
                    <a:pt x="861060" y="185547"/>
                  </a:lnTo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90544" y="2423160"/>
              <a:ext cx="268224" cy="27432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76444" y="2418588"/>
              <a:ext cx="266700" cy="27432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55308" y="2418588"/>
              <a:ext cx="266700" cy="27432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30767" y="2403348"/>
              <a:ext cx="266700" cy="274320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11405107" y="6384442"/>
            <a:ext cx="1600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5" dirty="0">
                <a:solidFill>
                  <a:srgbClr val="FFFFFF"/>
                </a:solidFill>
                <a:latin typeface="Trebuchet MS"/>
                <a:cs typeface="Trebuchet MS"/>
              </a:rPr>
              <a:t>34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937253" y="2396744"/>
            <a:ext cx="868044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sz="1400" spc="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Business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444109" y="2391537"/>
            <a:ext cx="868044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sz="1400" spc="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Q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Developer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025131" y="2390013"/>
            <a:ext cx="106426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sz="1400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130" dirty="0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sz="1400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QuickSight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803385" y="2365375"/>
            <a:ext cx="106426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sz="1400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130" dirty="0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sz="1400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Connect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0918" rIns="0" bIns="0" rtlCol="0">
            <a:spAutoFit/>
          </a:bodyPr>
          <a:lstStyle/>
          <a:p>
            <a:pPr marL="3829050">
              <a:lnSpc>
                <a:spcPct val="100000"/>
              </a:lnSpc>
              <a:spcBef>
                <a:spcPts val="105"/>
              </a:spcBef>
            </a:pPr>
            <a:r>
              <a:rPr b="0" spc="-90" dirty="0">
                <a:latin typeface="Trebuchet MS"/>
                <a:cs typeface="Trebuchet MS"/>
              </a:rPr>
              <a:t>Generative</a:t>
            </a:r>
            <a:r>
              <a:rPr b="0" spc="-140" dirty="0">
                <a:latin typeface="Trebuchet MS"/>
                <a:cs typeface="Trebuchet MS"/>
              </a:rPr>
              <a:t> </a:t>
            </a:r>
            <a:r>
              <a:rPr b="0" dirty="0">
                <a:latin typeface="Trebuchet MS"/>
                <a:cs typeface="Trebuchet MS"/>
              </a:rPr>
              <a:t>AI</a:t>
            </a:r>
            <a:r>
              <a:rPr b="0" spc="-100" dirty="0">
                <a:latin typeface="Trebuchet MS"/>
                <a:cs typeface="Trebuchet MS"/>
              </a:rPr>
              <a:t> </a:t>
            </a:r>
            <a:r>
              <a:rPr b="0" spc="-10" dirty="0">
                <a:latin typeface="Trebuchet MS"/>
                <a:cs typeface="Trebuchet MS"/>
              </a:rPr>
              <a:t>Stack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2400" y="461011"/>
            <a:ext cx="11460479" cy="6396989"/>
            <a:chOff x="0" y="303275"/>
            <a:chExt cx="11460479" cy="639698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583" y="2836162"/>
              <a:ext cx="4769358" cy="386410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735836"/>
              <a:ext cx="4769358" cy="410641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03275"/>
              <a:ext cx="4769358" cy="41064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24377" y="1671192"/>
              <a:ext cx="5459730" cy="14732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29329" y="3004693"/>
              <a:ext cx="5314569" cy="14732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28088" y="1972055"/>
              <a:ext cx="9217152" cy="1981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43327" y="4860035"/>
              <a:ext cx="9217152" cy="1981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43327" y="3297936"/>
              <a:ext cx="9217152" cy="198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38473" y="4520691"/>
              <a:ext cx="6152769" cy="14744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61406" y="5047184"/>
              <a:ext cx="250385" cy="26169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79838" y="4995699"/>
              <a:ext cx="311034" cy="31734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38145" y="4995676"/>
              <a:ext cx="312521" cy="31737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8395461" y="5034788"/>
            <a:ext cx="4591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FFFFFF"/>
                </a:solidFill>
                <a:latin typeface="Trebuchet MS"/>
                <a:cs typeface="Trebuchet MS"/>
              </a:rPr>
              <a:t>GPUs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986143" y="5034788"/>
            <a:ext cx="816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Inferentia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28817" y="5035422"/>
            <a:ext cx="7473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Trainium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85946" y="5041772"/>
            <a:ext cx="9194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SageMaker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475435" y="5026892"/>
            <a:ext cx="6155690" cy="836294"/>
            <a:chOff x="3475435" y="5026892"/>
            <a:chExt cx="6155690" cy="836294"/>
          </a:xfrm>
        </p:grpSpPr>
        <p:sp>
          <p:nvSpPr>
            <p:cNvPr id="21" name="object 21"/>
            <p:cNvSpPr/>
            <p:nvPr/>
          </p:nvSpPr>
          <p:spPr>
            <a:xfrm>
              <a:off x="3475989" y="5026892"/>
              <a:ext cx="304800" cy="320040"/>
            </a:xfrm>
            <a:custGeom>
              <a:avLst/>
              <a:gdLst/>
              <a:ahLst/>
              <a:cxnLst/>
              <a:rect l="l" t="t" r="r" b="b"/>
              <a:pathLst>
                <a:path w="304800" h="320039">
                  <a:moveTo>
                    <a:pt x="115228" y="0"/>
                  </a:moveTo>
                  <a:lnTo>
                    <a:pt x="112904" y="0"/>
                  </a:lnTo>
                  <a:lnTo>
                    <a:pt x="111021" y="1270"/>
                  </a:lnTo>
                  <a:lnTo>
                    <a:pt x="39378" y="45720"/>
                  </a:lnTo>
                  <a:lnTo>
                    <a:pt x="37577" y="46990"/>
                  </a:lnTo>
                  <a:lnTo>
                    <a:pt x="36492" y="49530"/>
                  </a:lnTo>
                  <a:lnTo>
                    <a:pt x="36517" y="97790"/>
                  </a:lnTo>
                  <a:lnTo>
                    <a:pt x="1186" y="118110"/>
                  </a:lnTo>
                  <a:lnTo>
                    <a:pt x="0" y="120650"/>
                  </a:lnTo>
                  <a:lnTo>
                    <a:pt x="64" y="199390"/>
                  </a:lnTo>
                  <a:lnTo>
                    <a:pt x="1241" y="201930"/>
                  </a:lnTo>
                  <a:lnTo>
                    <a:pt x="3100" y="203200"/>
                  </a:lnTo>
                  <a:lnTo>
                    <a:pt x="36517" y="223520"/>
                  </a:lnTo>
                  <a:lnTo>
                    <a:pt x="36565" y="270510"/>
                  </a:lnTo>
                  <a:lnTo>
                    <a:pt x="37745" y="273050"/>
                  </a:lnTo>
                  <a:lnTo>
                    <a:pt x="39622" y="274320"/>
                  </a:lnTo>
                  <a:lnTo>
                    <a:pt x="111204" y="320040"/>
                  </a:lnTo>
                  <a:lnTo>
                    <a:pt x="117293" y="320040"/>
                  </a:lnTo>
                  <a:lnTo>
                    <a:pt x="138607" y="306070"/>
                  </a:lnTo>
                  <a:lnTo>
                    <a:pt x="114248" y="306070"/>
                  </a:lnTo>
                  <a:lnTo>
                    <a:pt x="88805" y="290830"/>
                  </a:lnTo>
                  <a:lnTo>
                    <a:pt x="102288" y="281940"/>
                  </a:lnTo>
                  <a:lnTo>
                    <a:pt x="76083" y="281940"/>
                  </a:lnTo>
                  <a:lnTo>
                    <a:pt x="48691" y="265430"/>
                  </a:lnTo>
                  <a:lnTo>
                    <a:pt x="48691" y="222250"/>
                  </a:lnTo>
                  <a:lnTo>
                    <a:pt x="65119" y="212090"/>
                  </a:lnTo>
                  <a:lnTo>
                    <a:pt x="42604" y="212090"/>
                  </a:lnTo>
                  <a:lnTo>
                    <a:pt x="12169" y="194310"/>
                  </a:lnTo>
                  <a:lnTo>
                    <a:pt x="12169" y="163830"/>
                  </a:lnTo>
                  <a:lnTo>
                    <a:pt x="35738" y="149860"/>
                  </a:lnTo>
                  <a:lnTo>
                    <a:pt x="12169" y="149860"/>
                  </a:lnTo>
                  <a:lnTo>
                    <a:pt x="12169" y="125730"/>
                  </a:lnTo>
                  <a:lnTo>
                    <a:pt x="42604" y="107950"/>
                  </a:lnTo>
                  <a:lnTo>
                    <a:pt x="66083" y="107950"/>
                  </a:lnTo>
                  <a:lnTo>
                    <a:pt x="48691" y="97790"/>
                  </a:lnTo>
                  <a:lnTo>
                    <a:pt x="48691" y="55880"/>
                  </a:lnTo>
                  <a:lnTo>
                    <a:pt x="73038" y="39370"/>
                  </a:lnTo>
                  <a:lnTo>
                    <a:pt x="85212" y="39370"/>
                  </a:lnTo>
                  <a:lnTo>
                    <a:pt x="85212" y="31750"/>
                  </a:lnTo>
                  <a:lnTo>
                    <a:pt x="114248" y="13970"/>
                  </a:lnTo>
                  <a:lnTo>
                    <a:pt x="137734" y="13970"/>
                  </a:lnTo>
                  <a:lnTo>
                    <a:pt x="117110" y="1270"/>
                  </a:lnTo>
                  <a:lnTo>
                    <a:pt x="115228" y="0"/>
                  </a:lnTo>
                  <a:close/>
                </a:path>
                <a:path w="304800" h="320039">
                  <a:moveTo>
                    <a:pt x="175302" y="297180"/>
                  </a:moveTo>
                  <a:lnTo>
                    <a:pt x="152170" y="297180"/>
                  </a:lnTo>
                  <a:lnTo>
                    <a:pt x="187108" y="320040"/>
                  </a:lnTo>
                  <a:lnTo>
                    <a:pt x="193380" y="320040"/>
                  </a:lnTo>
                  <a:lnTo>
                    <a:pt x="215186" y="306070"/>
                  </a:lnTo>
                  <a:lnTo>
                    <a:pt x="190214" y="306070"/>
                  </a:lnTo>
                  <a:lnTo>
                    <a:pt x="175302" y="297180"/>
                  </a:lnTo>
                  <a:close/>
                </a:path>
                <a:path w="304800" h="320039">
                  <a:moveTo>
                    <a:pt x="120033" y="133350"/>
                  </a:moveTo>
                  <a:lnTo>
                    <a:pt x="113944" y="144780"/>
                  </a:lnTo>
                  <a:lnTo>
                    <a:pt x="145898" y="163830"/>
                  </a:lnTo>
                  <a:lnTo>
                    <a:pt x="145898" y="190500"/>
                  </a:lnTo>
                  <a:lnTo>
                    <a:pt x="121551" y="205740"/>
                  </a:lnTo>
                  <a:lnTo>
                    <a:pt x="146081" y="205740"/>
                  </a:lnTo>
                  <a:lnTo>
                    <a:pt x="146081" y="287020"/>
                  </a:lnTo>
                  <a:lnTo>
                    <a:pt x="114248" y="306070"/>
                  </a:lnTo>
                  <a:lnTo>
                    <a:pt x="138607" y="306070"/>
                  </a:lnTo>
                  <a:lnTo>
                    <a:pt x="152170" y="297180"/>
                  </a:lnTo>
                  <a:lnTo>
                    <a:pt x="175302" y="297180"/>
                  </a:lnTo>
                  <a:lnTo>
                    <a:pt x="158260" y="287020"/>
                  </a:lnTo>
                  <a:lnTo>
                    <a:pt x="158260" y="255270"/>
                  </a:lnTo>
                  <a:lnTo>
                    <a:pt x="203118" y="255270"/>
                  </a:lnTo>
                  <a:lnTo>
                    <a:pt x="197739" y="252730"/>
                  </a:lnTo>
                  <a:lnTo>
                    <a:pt x="196491" y="248920"/>
                  </a:lnTo>
                  <a:lnTo>
                    <a:pt x="197638" y="246380"/>
                  </a:lnTo>
                  <a:lnTo>
                    <a:pt x="198506" y="245110"/>
                  </a:lnTo>
                  <a:lnTo>
                    <a:pt x="200434" y="243840"/>
                  </a:lnTo>
                  <a:lnTo>
                    <a:pt x="202570" y="242570"/>
                  </a:lnTo>
                  <a:lnTo>
                    <a:pt x="158199" y="242570"/>
                  </a:lnTo>
                  <a:lnTo>
                    <a:pt x="158209" y="158750"/>
                  </a:lnTo>
                  <a:lnTo>
                    <a:pt x="157098" y="156210"/>
                  </a:lnTo>
                  <a:lnTo>
                    <a:pt x="155276" y="154940"/>
                  </a:lnTo>
                  <a:lnTo>
                    <a:pt x="120033" y="133350"/>
                  </a:lnTo>
                  <a:close/>
                </a:path>
                <a:path w="304800" h="320039">
                  <a:moveTo>
                    <a:pt x="288130" y="184150"/>
                  </a:moveTo>
                  <a:lnTo>
                    <a:pt x="263439" y="184150"/>
                  </a:lnTo>
                  <a:lnTo>
                    <a:pt x="286082" y="198120"/>
                  </a:lnTo>
                  <a:lnTo>
                    <a:pt x="256837" y="214630"/>
                  </a:lnTo>
                  <a:lnTo>
                    <a:pt x="255655" y="217170"/>
                  </a:lnTo>
                  <a:lnTo>
                    <a:pt x="255650" y="265430"/>
                  </a:lnTo>
                  <a:lnTo>
                    <a:pt x="190214" y="306070"/>
                  </a:lnTo>
                  <a:lnTo>
                    <a:pt x="215186" y="306070"/>
                  </a:lnTo>
                  <a:lnTo>
                    <a:pt x="266727" y="273050"/>
                  </a:lnTo>
                  <a:lnTo>
                    <a:pt x="267834" y="270510"/>
                  </a:lnTo>
                  <a:lnTo>
                    <a:pt x="267823" y="223520"/>
                  </a:lnTo>
                  <a:lnTo>
                    <a:pt x="303274" y="201930"/>
                  </a:lnTo>
                  <a:lnTo>
                    <a:pt x="304461" y="199390"/>
                  </a:lnTo>
                  <a:lnTo>
                    <a:pt x="304461" y="186690"/>
                  </a:lnTo>
                  <a:lnTo>
                    <a:pt x="292780" y="186690"/>
                  </a:lnTo>
                  <a:lnTo>
                    <a:pt x="288130" y="184150"/>
                  </a:lnTo>
                  <a:close/>
                </a:path>
                <a:path w="304800" h="320039">
                  <a:moveTo>
                    <a:pt x="107854" y="262890"/>
                  </a:moveTo>
                  <a:lnTo>
                    <a:pt x="76083" y="281940"/>
                  </a:lnTo>
                  <a:lnTo>
                    <a:pt x="102288" y="281940"/>
                  </a:lnTo>
                  <a:lnTo>
                    <a:pt x="115771" y="273050"/>
                  </a:lnTo>
                  <a:lnTo>
                    <a:pt x="110442" y="264160"/>
                  </a:lnTo>
                  <a:lnTo>
                    <a:pt x="108220" y="264160"/>
                  </a:lnTo>
                  <a:lnTo>
                    <a:pt x="107854" y="262890"/>
                  </a:lnTo>
                  <a:close/>
                </a:path>
                <a:path w="304800" h="320039">
                  <a:moveTo>
                    <a:pt x="201699" y="231140"/>
                  </a:moveTo>
                  <a:lnTo>
                    <a:pt x="195211" y="232410"/>
                  </a:lnTo>
                  <a:lnTo>
                    <a:pt x="189783" y="236220"/>
                  </a:lnTo>
                  <a:lnTo>
                    <a:pt x="186134" y="242570"/>
                  </a:lnTo>
                  <a:lnTo>
                    <a:pt x="202570" y="242570"/>
                  </a:lnTo>
                  <a:lnTo>
                    <a:pt x="202570" y="243840"/>
                  </a:lnTo>
                  <a:lnTo>
                    <a:pt x="205376" y="243840"/>
                  </a:lnTo>
                  <a:lnTo>
                    <a:pt x="207675" y="246380"/>
                  </a:lnTo>
                  <a:lnTo>
                    <a:pt x="207807" y="248920"/>
                  </a:lnTo>
                  <a:lnTo>
                    <a:pt x="207660" y="250190"/>
                  </a:lnTo>
                  <a:lnTo>
                    <a:pt x="206229" y="254000"/>
                  </a:lnTo>
                  <a:lnTo>
                    <a:pt x="203118" y="255270"/>
                  </a:lnTo>
                  <a:lnTo>
                    <a:pt x="186134" y="255270"/>
                  </a:lnTo>
                  <a:lnTo>
                    <a:pt x="188813" y="261620"/>
                  </a:lnTo>
                  <a:lnTo>
                    <a:pt x="194573" y="265430"/>
                  </a:lnTo>
                  <a:lnTo>
                    <a:pt x="201104" y="266700"/>
                  </a:lnTo>
                  <a:lnTo>
                    <a:pt x="208050" y="265430"/>
                  </a:lnTo>
                  <a:lnTo>
                    <a:pt x="213893" y="261620"/>
                  </a:lnTo>
                  <a:lnTo>
                    <a:pt x="218031" y="256540"/>
                  </a:lnTo>
                  <a:lnTo>
                    <a:pt x="219859" y="248920"/>
                  </a:lnTo>
                  <a:lnTo>
                    <a:pt x="219859" y="241300"/>
                  </a:lnTo>
                  <a:lnTo>
                    <a:pt x="215343" y="234950"/>
                  </a:lnTo>
                  <a:lnTo>
                    <a:pt x="208528" y="232410"/>
                  </a:lnTo>
                  <a:lnTo>
                    <a:pt x="201699" y="231140"/>
                  </a:lnTo>
                  <a:close/>
                </a:path>
                <a:path w="304800" h="320039">
                  <a:moveTo>
                    <a:pt x="109681" y="262890"/>
                  </a:moveTo>
                  <a:lnTo>
                    <a:pt x="108220" y="264160"/>
                  </a:lnTo>
                  <a:lnTo>
                    <a:pt x="110442" y="264160"/>
                  </a:lnTo>
                  <a:lnTo>
                    <a:pt x="109681" y="262890"/>
                  </a:lnTo>
                  <a:close/>
                </a:path>
                <a:path w="304800" h="320039">
                  <a:moveTo>
                    <a:pt x="101983" y="167640"/>
                  </a:moveTo>
                  <a:lnTo>
                    <a:pt x="79128" y="167640"/>
                  </a:lnTo>
                  <a:lnTo>
                    <a:pt x="109560" y="187960"/>
                  </a:lnTo>
                  <a:lnTo>
                    <a:pt x="109560" y="213360"/>
                  </a:lnTo>
                  <a:lnTo>
                    <a:pt x="72064" y="236220"/>
                  </a:lnTo>
                  <a:lnTo>
                    <a:pt x="78153" y="247650"/>
                  </a:lnTo>
                  <a:lnTo>
                    <a:pt x="146081" y="205740"/>
                  </a:lnTo>
                  <a:lnTo>
                    <a:pt x="121551" y="205740"/>
                  </a:lnTo>
                  <a:lnTo>
                    <a:pt x="121551" y="182880"/>
                  </a:lnTo>
                  <a:lnTo>
                    <a:pt x="120495" y="180340"/>
                  </a:lnTo>
                  <a:lnTo>
                    <a:pt x="118755" y="179070"/>
                  </a:lnTo>
                  <a:lnTo>
                    <a:pt x="101983" y="167640"/>
                  </a:lnTo>
                  <a:close/>
                </a:path>
                <a:path w="304800" h="320039">
                  <a:moveTo>
                    <a:pt x="73404" y="193040"/>
                  </a:moveTo>
                  <a:lnTo>
                    <a:pt x="42604" y="212090"/>
                  </a:lnTo>
                  <a:lnTo>
                    <a:pt x="65119" y="212090"/>
                  </a:lnTo>
                  <a:lnTo>
                    <a:pt x="79493" y="203200"/>
                  </a:lnTo>
                  <a:lnTo>
                    <a:pt x="73404" y="193040"/>
                  </a:lnTo>
                  <a:close/>
                </a:path>
                <a:path w="304800" h="320039">
                  <a:moveTo>
                    <a:pt x="253379" y="152400"/>
                  </a:moveTo>
                  <a:lnTo>
                    <a:pt x="246727" y="153670"/>
                  </a:lnTo>
                  <a:lnTo>
                    <a:pt x="240675" y="157480"/>
                  </a:lnTo>
                  <a:lnTo>
                    <a:pt x="236412" y="162560"/>
                  </a:lnTo>
                  <a:lnTo>
                    <a:pt x="234639" y="168910"/>
                  </a:lnTo>
                  <a:lnTo>
                    <a:pt x="235418" y="176530"/>
                  </a:lnTo>
                  <a:lnTo>
                    <a:pt x="238807" y="182880"/>
                  </a:lnTo>
                  <a:lnTo>
                    <a:pt x="244277" y="186690"/>
                  </a:lnTo>
                  <a:lnTo>
                    <a:pt x="250735" y="189230"/>
                  </a:lnTo>
                  <a:lnTo>
                    <a:pt x="257387" y="187960"/>
                  </a:lnTo>
                  <a:lnTo>
                    <a:pt x="263439" y="184150"/>
                  </a:lnTo>
                  <a:lnTo>
                    <a:pt x="288130" y="184150"/>
                  </a:lnTo>
                  <a:lnTo>
                    <a:pt x="274179" y="176530"/>
                  </a:lnTo>
                  <a:lnTo>
                    <a:pt x="248830" y="176530"/>
                  </a:lnTo>
                  <a:lnTo>
                    <a:pt x="246460" y="173990"/>
                  </a:lnTo>
                  <a:lnTo>
                    <a:pt x="246460" y="167640"/>
                  </a:lnTo>
                  <a:lnTo>
                    <a:pt x="248830" y="165100"/>
                  </a:lnTo>
                  <a:lnTo>
                    <a:pt x="269040" y="165100"/>
                  </a:lnTo>
                  <a:lnTo>
                    <a:pt x="268042" y="162560"/>
                  </a:lnTo>
                  <a:lnTo>
                    <a:pt x="265312" y="158750"/>
                  </a:lnTo>
                  <a:lnTo>
                    <a:pt x="259839" y="154940"/>
                  </a:lnTo>
                  <a:lnTo>
                    <a:pt x="253379" y="152400"/>
                  </a:lnTo>
                  <a:close/>
                </a:path>
                <a:path w="304800" h="320039">
                  <a:moveTo>
                    <a:pt x="66083" y="107950"/>
                  </a:moveTo>
                  <a:lnTo>
                    <a:pt x="42604" y="107950"/>
                  </a:lnTo>
                  <a:lnTo>
                    <a:pt x="73038" y="125730"/>
                  </a:lnTo>
                  <a:lnTo>
                    <a:pt x="73038" y="156210"/>
                  </a:lnTo>
                  <a:lnTo>
                    <a:pt x="38952" y="176530"/>
                  </a:lnTo>
                  <a:lnTo>
                    <a:pt x="45039" y="186690"/>
                  </a:lnTo>
                  <a:lnTo>
                    <a:pt x="79128" y="167640"/>
                  </a:lnTo>
                  <a:lnTo>
                    <a:pt x="101983" y="167640"/>
                  </a:lnTo>
                  <a:lnTo>
                    <a:pt x="85212" y="156210"/>
                  </a:lnTo>
                  <a:lnTo>
                    <a:pt x="85212" y="125730"/>
                  </a:lnTo>
                  <a:lnTo>
                    <a:pt x="102879" y="115570"/>
                  </a:lnTo>
                  <a:lnTo>
                    <a:pt x="79128" y="115570"/>
                  </a:lnTo>
                  <a:lnTo>
                    <a:pt x="66083" y="107950"/>
                  </a:lnTo>
                  <a:close/>
                </a:path>
                <a:path w="304800" h="320039">
                  <a:moveTo>
                    <a:pt x="267763" y="83820"/>
                  </a:moveTo>
                  <a:lnTo>
                    <a:pt x="255954" y="83820"/>
                  </a:lnTo>
                  <a:lnTo>
                    <a:pt x="255959" y="102870"/>
                  </a:lnTo>
                  <a:lnTo>
                    <a:pt x="257142" y="105410"/>
                  </a:lnTo>
                  <a:lnTo>
                    <a:pt x="292780" y="125730"/>
                  </a:lnTo>
                  <a:lnTo>
                    <a:pt x="292780" y="186690"/>
                  </a:lnTo>
                  <a:lnTo>
                    <a:pt x="304461" y="186690"/>
                  </a:lnTo>
                  <a:lnTo>
                    <a:pt x="304461" y="120650"/>
                  </a:lnTo>
                  <a:lnTo>
                    <a:pt x="303274" y="118110"/>
                  </a:lnTo>
                  <a:lnTo>
                    <a:pt x="267763" y="97790"/>
                  </a:lnTo>
                  <a:lnTo>
                    <a:pt x="267763" y="83820"/>
                  </a:lnTo>
                  <a:close/>
                </a:path>
                <a:path w="304800" h="320039">
                  <a:moveTo>
                    <a:pt x="269040" y="165100"/>
                  </a:moveTo>
                  <a:lnTo>
                    <a:pt x="254680" y="165100"/>
                  </a:lnTo>
                  <a:lnTo>
                    <a:pt x="257050" y="167640"/>
                  </a:lnTo>
                  <a:lnTo>
                    <a:pt x="257050" y="173990"/>
                  </a:lnTo>
                  <a:lnTo>
                    <a:pt x="254680" y="176530"/>
                  </a:lnTo>
                  <a:lnTo>
                    <a:pt x="274179" y="176530"/>
                  </a:lnTo>
                  <a:lnTo>
                    <a:pt x="269528" y="173990"/>
                  </a:lnTo>
                  <a:lnTo>
                    <a:pt x="269539" y="166370"/>
                  </a:lnTo>
                  <a:lnTo>
                    <a:pt x="269040" y="165100"/>
                  </a:lnTo>
                  <a:close/>
                </a:path>
                <a:path w="304800" h="320039">
                  <a:moveTo>
                    <a:pt x="137734" y="13970"/>
                  </a:moveTo>
                  <a:lnTo>
                    <a:pt x="114248" y="13970"/>
                  </a:lnTo>
                  <a:lnTo>
                    <a:pt x="145959" y="33020"/>
                  </a:lnTo>
                  <a:lnTo>
                    <a:pt x="145974" y="109220"/>
                  </a:lnTo>
                  <a:lnTo>
                    <a:pt x="147131" y="111760"/>
                  </a:lnTo>
                  <a:lnTo>
                    <a:pt x="185525" y="134620"/>
                  </a:lnTo>
                  <a:lnTo>
                    <a:pt x="185286" y="135890"/>
                  </a:lnTo>
                  <a:lnTo>
                    <a:pt x="200138" y="156210"/>
                  </a:lnTo>
                  <a:lnTo>
                    <a:pt x="206802" y="156210"/>
                  </a:lnTo>
                  <a:lnTo>
                    <a:pt x="213039" y="152400"/>
                  </a:lnTo>
                  <a:lnTo>
                    <a:pt x="217631" y="147320"/>
                  </a:lnTo>
                  <a:lnTo>
                    <a:pt x="218937" y="143510"/>
                  </a:lnTo>
                  <a:lnTo>
                    <a:pt x="203118" y="143510"/>
                  </a:lnTo>
                  <a:lnTo>
                    <a:pt x="197739" y="142240"/>
                  </a:lnTo>
                  <a:lnTo>
                    <a:pt x="196491" y="138430"/>
                  </a:lnTo>
                  <a:lnTo>
                    <a:pt x="197638" y="135890"/>
                  </a:lnTo>
                  <a:lnTo>
                    <a:pt x="198506" y="133350"/>
                  </a:lnTo>
                  <a:lnTo>
                    <a:pt x="200434" y="132080"/>
                  </a:lnTo>
                  <a:lnTo>
                    <a:pt x="218864" y="132080"/>
                  </a:lnTo>
                  <a:lnTo>
                    <a:pt x="216480" y="127000"/>
                  </a:lnTo>
                  <a:lnTo>
                    <a:pt x="212604" y="123190"/>
                  </a:lnTo>
                  <a:lnTo>
                    <a:pt x="192102" y="123190"/>
                  </a:lnTo>
                  <a:lnTo>
                    <a:pt x="158260" y="102870"/>
                  </a:lnTo>
                  <a:lnTo>
                    <a:pt x="158260" y="33020"/>
                  </a:lnTo>
                  <a:lnTo>
                    <a:pt x="175269" y="22860"/>
                  </a:lnTo>
                  <a:lnTo>
                    <a:pt x="152170" y="22860"/>
                  </a:lnTo>
                  <a:lnTo>
                    <a:pt x="137734" y="13970"/>
                  </a:lnTo>
                  <a:close/>
                </a:path>
                <a:path w="304800" h="320039">
                  <a:moveTo>
                    <a:pt x="38222" y="133350"/>
                  </a:moveTo>
                  <a:lnTo>
                    <a:pt x="12169" y="149860"/>
                  </a:lnTo>
                  <a:lnTo>
                    <a:pt x="35738" y="149860"/>
                  </a:lnTo>
                  <a:lnTo>
                    <a:pt x="44309" y="144780"/>
                  </a:lnTo>
                  <a:lnTo>
                    <a:pt x="38222" y="133350"/>
                  </a:lnTo>
                  <a:close/>
                </a:path>
                <a:path w="304800" h="320039">
                  <a:moveTo>
                    <a:pt x="218864" y="132080"/>
                  </a:moveTo>
                  <a:lnTo>
                    <a:pt x="205376" y="132080"/>
                  </a:lnTo>
                  <a:lnTo>
                    <a:pt x="207675" y="134620"/>
                  </a:lnTo>
                  <a:lnTo>
                    <a:pt x="207741" y="135890"/>
                  </a:lnTo>
                  <a:lnTo>
                    <a:pt x="207807" y="138430"/>
                  </a:lnTo>
                  <a:lnTo>
                    <a:pt x="207660" y="139700"/>
                  </a:lnTo>
                  <a:lnTo>
                    <a:pt x="206229" y="142240"/>
                  </a:lnTo>
                  <a:lnTo>
                    <a:pt x="203118" y="143510"/>
                  </a:lnTo>
                  <a:lnTo>
                    <a:pt x="218937" y="143510"/>
                  </a:lnTo>
                  <a:lnTo>
                    <a:pt x="219808" y="140970"/>
                  </a:lnTo>
                  <a:lnTo>
                    <a:pt x="219461" y="133350"/>
                  </a:lnTo>
                  <a:lnTo>
                    <a:pt x="218864" y="132080"/>
                  </a:lnTo>
                  <a:close/>
                </a:path>
                <a:path w="304800" h="320039">
                  <a:moveTo>
                    <a:pt x="205004" y="120650"/>
                  </a:moveTo>
                  <a:lnTo>
                    <a:pt x="198339" y="120650"/>
                  </a:lnTo>
                  <a:lnTo>
                    <a:pt x="192102" y="123190"/>
                  </a:lnTo>
                  <a:lnTo>
                    <a:pt x="212604" y="123190"/>
                  </a:lnTo>
                  <a:lnTo>
                    <a:pt x="211312" y="121920"/>
                  </a:lnTo>
                  <a:lnTo>
                    <a:pt x="205004" y="120650"/>
                  </a:lnTo>
                  <a:close/>
                </a:path>
                <a:path w="304800" h="320039">
                  <a:moveTo>
                    <a:pt x="121733" y="64770"/>
                  </a:moveTo>
                  <a:lnTo>
                    <a:pt x="109560" y="64770"/>
                  </a:lnTo>
                  <a:lnTo>
                    <a:pt x="109560" y="97790"/>
                  </a:lnTo>
                  <a:lnTo>
                    <a:pt x="79128" y="115570"/>
                  </a:lnTo>
                  <a:lnTo>
                    <a:pt x="102879" y="115570"/>
                  </a:lnTo>
                  <a:lnTo>
                    <a:pt x="120546" y="105410"/>
                  </a:lnTo>
                  <a:lnTo>
                    <a:pt x="121733" y="102870"/>
                  </a:lnTo>
                  <a:lnTo>
                    <a:pt x="121733" y="64770"/>
                  </a:lnTo>
                  <a:close/>
                </a:path>
                <a:path w="304800" h="320039">
                  <a:moveTo>
                    <a:pt x="221619" y="59690"/>
                  </a:moveTo>
                  <a:lnTo>
                    <a:pt x="215088" y="60960"/>
                  </a:lnTo>
                  <a:lnTo>
                    <a:pt x="209630" y="64770"/>
                  </a:lnTo>
                  <a:lnTo>
                    <a:pt x="205970" y="71120"/>
                  </a:lnTo>
                  <a:lnTo>
                    <a:pt x="204892" y="78740"/>
                  </a:lnTo>
                  <a:lnTo>
                    <a:pt x="206480" y="85090"/>
                  </a:lnTo>
                  <a:lnTo>
                    <a:pt x="210402" y="91440"/>
                  </a:lnTo>
                  <a:lnTo>
                    <a:pt x="216322" y="95250"/>
                  </a:lnTo>
                  <a:lnTo>
                    <a:pt x="223199" y="96520"/>
                  </a:lnTo>
                  <a:lnTo>
                    <a:pt x="229730" y="93980"/>
                  </a:lnTo>
                  <a:lnTo>
                    <a:pt x="235188" y="90170"/>
                  </a:lnTo>
                  <a:lnTo>
                    <a:pt x="238848" y="83820"/>
                  </a:lnTo>
                  <a:lnTo>
                    <a:pt x="267763" y="83820"/>
                  </a:lnTo>
                  <a:lnTo>
                    <a:pt x="267763" y="82550"/>
                  </a:lnTo>
                  <a:lnTo>
                    <a:pt x="219301" y="82550"/>
                  </a:lnTo>
                  <a:lnTo>
                    <a:pt x="216931" y="80010"/>
                  </a:lnTo>
                  <a:lnTo>
                    <a:pt x="216936" y="74930"/>
                  </a:lnTo>
                  <a:lnTo>
                    <a:pt x="219306" y="72390"/>
                  </a:lnTo>
                  <a:lnTo>
                    <a:pt x="267763" y="72390"/>
                  </a:lnTo>
                  <a:lnTo>
                    <a:pt x="267763" y="71120"/>
                  </a:lnTo>
                  <a:lnTo>
                    <a:pt x="238848" y="71120"/>
                  </a:lnTo>
                  <a:lnTo>
                    <a:pt x="237072" y="66040"/>
                  </a:lnTo>
                  <a:lnTo>
                    <a:pt x="233291" y="62230"/>
                  </a:lnTo>
                  <a:lnTo>
                    <a:pt x="228496" y="60960"/>
                  </a:lnTo>
                  <a:lnTo>
                    <a:pt x="221619" y="59690"/>
                  </a:lnTo>
                  <a:close/>
                </a:path>
                <a:path w="304800" h="320039">
                  <a:moveTo>
                    <a:pt x="267763" y="72390"/>
                  </a:moveTo>
                  <a:lnTo>
                    <a:pt x="225010" y="72390"/>
                  </a:lnTo>
                  <a:lnTo>
                    <a:pt x="226979" y="74930"/>
                  </a:lnTo>
                  <a:lnTo>
                    <a:pt x="227527" y="76200"/>
                  </a:lnTo>
                  <a:lnTo>
                    <a:pt x="227522" y="80010"/>
                  </a:lnTo>
                  <a:lnTo>
                    <a:pt x="225152" y="82550"/>
                  </a:lnTo>
                  <a:lnTo>
                    <a:pt x="267763" y="82550"/>
                  </a:lnTo>
                  <a:lnTo>
                    <a:pt x="267763" y="72390"/>
                  </a:lnTo>
                  <a:close/>
                </a:path>
                <a:path w="304800" h="320039">
                  <a:moveTo>
                    <a:pt x="85212" y="39370"/>
                  </a:moveTo>
                  <a:lnTo>
                    <a:pt x="73038" y="39370"/>
                  </a:lnTo>
                  <a:lnTo>
                    <a:pt x="73038" y="76200"/>
                  </a:lnTo>
                  <a:lnTo>
                    <a:pt x="85212" y="76200"/>
                  </a:lnTo>
                  <a:lnTo>
                    <a:pt x="85212" y="39370"/>
                  </a:lnTo>
                  <a:close/>
                </a:path>
                <a:path w="304800" h="320039">
                  <a:moveTo>
                    <a:pt x="213424" y="13970"/>
                  </a:moveTo>
                  <a:lnTo>
                    <a:pt x="190153" y="13970"/>
                  </a:lnTo>
                  <a:lnTo>
                    <a:pt x="255650" y="55880"/>
                  </a:lnTo>
                  <a:lnTo>
                    <a:pt x="255650" y="71120"/>
                  </a:lnTo>
                  <a:lnTo>
                    <a:pt x="267763" y="71120"/>
                  </a:lnTo>
                  <a:lnTo>
                    <a:pt x="267752" y="49530"/>
                  </a:lnTo>
                  <a:lnTo>
                    <a:pt x="266646" y="46990"/>
                  </a:lnTo>
                  <a:lnTo>
                    <a:pt x="213424" y="13970"/>
                  </a:lnTo>
                  <a:close/>
                </a:path>
                <a:path w="304800" h="320039">
                  <a:moveTo>
                    <a:pt x="191071" y="0"/>
                  </a:moveTo>
                  <a:lnTo>
                    <a:pt x="188747" y="0"/>
                  </a:lnTo>
                  <a:lnTo>
                    <a:pt x="186865" y="1270"/>
                  </a:lnTo>
                  <a:lnTo>
                    <a:pt x="152170" y="22860"/>
                  </a:lnTo>
                  <a:lnTo>
                    <a:pt x="175269" y="22860"/>
                  </a:lnTo>
                  <a:lnTo>
                    <a:pt x="190153" y="13970"/>
                  </a:lnTo>
                  <a:lnTo>
                    <a:pt x="213424" y="13970"/>
                  </a:lnTo>
                  <a:lnTo>
                    <a:pt x="192954" y="1270"/>
                  </a:lnTo>
                  <a:lnTo>
                    <a:pt x="1910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86631" y="5577203"/>
              <a:ext cx="265668" cy="27708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9389074" y="5568784"/>
              <a:ext cx="242570" cy="294005"/>
            </a:xfrm>
            <a:custGeom>
              <a:avLst/>
              <a:gdLst/>
              <a:ahLst/>
              <a:cxnLst/>
              <a:rect l="l" t="t" r="r" b="b"/>
              <a:pathLst>
                <a:path w="242570" h="294004">
                  <a:moveTo>
                    <a:pt x="121955" y="0"/>
                  </a:moveTo>
                  <a:lnTo>
                    <a:pt x="120065" y="0"/>
                  </a:lnTo>
                  <a:lnTo>
                    <a:pt x="978" y="69996"/>
                  </a:lnTo>
                  <a:lnTo>
                    <a:pt x="0" y="71740"/>
                  </a:lnTo>
                  <a:lnTo>
                    <a:pt x="0" y="222333"/>
                  </a:lnTo>
                  <a:lnTo>
                    <a:pt x="978" y="224077"/>
                  </a:lnTo>
                  <a:lnTo>
                    <a:pt x="119292" y="293624"/>
                  </a:lnTo>
                  <a:lnTo>
                    <a:pt x="120149" y="293844"/>
                  </a:lnTo>
                  <a:lnTo>
                    <a:pt x="121863" y="293844"/>
                  </a:lnTo>
                  <a:lnTo>
                    <a:pt x="122720" y="293624"/>
                  </a:lnTo>
                  <a:lnTo>
                    <a:pt x="141505" y="282582"/>
                  </a:lnTo>
                  <a:lnTo>
                    <a:pt x="121006" y="282582"/>
                  </a:lnTo>
                  <a:lnTo>
                    <a:pt x="10083" y="217383"/>
                  </a:lnTo>
                  <a:lnTo>
                    <a:pt x="10083" y="76690"/>
                  </a:lnTo>
                  <a:lnTo>
                    <a:pt x="121006" y="11491"/>
                  </a:lnTo>
                  <a:lnTo>
                    <a:pt x="141504" y="11491"/>
                  </a:lnTo>
                  <a:lnTo>
                    <a:pt x="121955" y="0"/>
                  </a:lnTo>
                  <a:close/>
                </a:path>
                <a:path w="242570" h="294004">
                  <a:moveTo>
                    <a:pt x="141504" y="11491"/>
                  </a:moveTo>
                  <a:lnTo>
                    <a:pt x="121006" y="11491"/>
                  </a:lnTo>
                  <a:lnTo>
                    <a:pt x="231928" y="76690"/>
                  </a:lnTo>
                  <a:lnTo>
                    <a:pt x="231928" y="217383"/>
                  </a:lnTo>
                  <a:lnTo>
                    <a:pt x="121006" y="282582"/>
                  </a:lnTo>
                  <a:lnTo>
                    <a:pt x="141505" y="282582"/>
                  </a:lnTo>
                  <a:lnTo>
                    <a:pt x="241033" y="224077"/>
                  </a:lnTo>
                  <a:lnTo>
                    <a:pt x="242012" y="222333"/>
                  </a:lnTo>
                  <a:lnTo>
                    <a:pt x="242012" y="71740"/>
                  </a:lnTo>
                  <a:lnTo>
                    <a:pt x="241033" y="69996"/>
                  </a:lnTo>
                  <a:lnTo>
                    <a:pt x="141504" y="11491"/>
                  </a:lnTo>
                  <a:close/>
                </a:path>
                <a:path w="242570" h="294004">
                  <a:moveTo>
                    <a:pt x="59423" y="105086"/>
                  </a:moveTo>
                  <a:lnTo>
                    <a:pt x="55461" y="105086"/>
                  </a:lnTo>
                  <a:lnTo>
                    <a:pt x="47618" y="106738"/>
                  </a:lnTo>
                  <a:lnTo>
                    <a:pt x="41206" y="111237"/>
                  </a:lnTo>
                  <a:lnTo>
                    <a:pt x="36880" y="117905"/>
                  </a:lnTo>
                  <a:lnTo>
                    <a:pt x="35293" y="126059"/>
                  </a:lnTo>
                  <a:lnTo>
                    <a:pt x="36528" y="133287"/>
                  </a:lnTo>
                  <a:lnTo>
                    <a:pt x="39936" y="139429"/>
                  </a:lnTo>
                  <a:lnTo>
                    <a:pt x="45076" y="144026"/>
                  </a:lnTo>
                  <a:lnTo>
                    <a:pt x="51503" y="146621"/>
                  </a:lnTo>
                  <a:lnTo>
                    <a:pt x="64767" y="197205"/>
                  </a:lnTo>
                  <a:lnTo>
                    <a:pt x="62133" y="200757"/>
                  </a:lnTo>
                  <a:lnTo>
                    <a:pt x="60503" y="205140"/>
                  </a:lnTo>
                  <a:lnTo>
                    <a:pt x="60503" y="209950"/>
                  </a:lnTo>
                  <a:lnTo>
                    <a:pt x="62090" y="218109"/>
                  </a:lnTo>
                  <a:lnTo>
                    <a:pt x="66416" y="224776"/>
                  </a:lnTo>
                  <a:lnTo>
                    <a:pt x="72827" y="229273"/>
                  </a:lnTo>
                  <a:lnTo>
                    <a:pt x="80670" y="230923"/>
                  </a:lnTo>
                  <a:lnTo>
                    <a:pt x="88514" y="229273"/>
                  </a:lnTo>
                  <a:lnTo>
                    <a:pt x="94925" y="224776"/>
                  </a:lnTo>
                  <a:lnTo>
                    <a:pt x="97740" y="220437"/>
                  </a:lnTo>
                  <a:lnTo>
                    <a:pt x="75107" y="220437"/>
                  </a:lnTo>
                  <a:lnTo>
                    <a:pt x="70587" y="215740"/>
                  </a:lnTo>
                  <a:lnTo>
                    <a:pt x="70587" y="204170"/>
                  </a:lnTo>
                  <a:lnTo>
                    <a:pt x="75107" y="199464"/>
                  </a:lnTo>
                  <a:lnTo>
                    <a:pt x="104205" y="199464"/>
                  </a:lnTo>
                  <a:lnTo>
                    <a:pt x="110791" y="194326"/>
                  </a:lnTo>
                  <a:lnTo>
                    <a:pt x="93989" y="194326"/>
                  </a:lnTo>
                  <a:lnTo>
                    <a:pt x="92313" y="192779"/>
                  </a:lnTo>
                  <a:lnTo>
                    <a:pt x="90435" y="191477"/>
                  </a:lnTo>
                  <a:lnTo>
                    <a:pt x="88334" y="190572"/>
                  </a:lnTo>
                  <a:lnTo>
                    <a:pt x="88407" y="190433"/>
                  </a:lnTo>
                  <a:lnTo>
                    <a:pt x="73439" y="190433"/>
                  </a:lnTo>
                  <a:lnTo>
                    <a:pt x="61763" y="145887"/>
                  </a:lnTo>
                  <a:lnTo>
                    <a:pt x="63368" y="145328"/>
                  </a:lnTo>
                  <a:lnTo>
                    <a:pt x="64906" y="144629"/>
                  </a:lnTo>
                  <a:lnTo>
                    <a:pt x="66301" y="143694"/>
                  </a:lnTo>
                  <a:lnTo>
                    <a:pt x="83106" y="143694"/>
                  </a:lnTo>
                  <a:lnTo>
                    <a:pt x="73940" y="136546"/>
                  </a:lnTo>
                  <a:lnTo>
                    <a:pt x="49898" y="136546"/>
                  </a:lnTo>
                  <a:lnTo>
                    <a:pt x="45377" y="131849"/>
                  </a:lnTo>
                  <a:lnTo>
                    <a:pt x="45377" y="120279"/>
                  </a:lnTo>
                  <a:lnTo>
                    <a:pt x="49898" y="115573"/>
                  </a:lnTo>
                  <a:lnTo>
                    <a:pt x="73768" y="115573"/>
                  </a:lnTo>
                  <a:lnTo>
                    <a:pt x="82654" y="108385"/>
                  </a:lnTo>
                  <a:lnTo>
                    <a:pt x="66221" y="108385"/>
                  </a:lnTo>
                  <a:lnTo>
                    <a:pt x="63099" y="106327"/>
                  </a:lnTo>
                  <a:lnTo>
                    <a:pt x="59423" y="105086"/>
                  </a:lnTo>
                  <a:close/>
                </a:path>
                <a:path w="242570" h="294004">
                  <a:moveTo>
                    <a:pt x="137806" y="186356"/>
                  </a:moveTo>
                  <a:lnTo>
                    <a:pt x="121006" y="186356"/>
                  </a:lnTo>
                  <a:lnTo>
                    <a:pt x="142388" y="203038"/>
                  </a:lnTo>
                  <a:lnTo>
                    <a:pt x="141653" y="205214"/>
                  </a:lnTo>
                  <a:lnTo>
                    <a:pt x="141174" y="207521"/>
                  </a:lnTo>
                  <a:lnTo>
                    <a:pt x="141174" y="209950"/>
                  </a:lnTo>
                  <a:lnTo>
                    <a:pt x="142761" y="218109"/>
                  </a:lnTo>
                  <a:lnTo>
                    <a:pt x="147087" y="224776"/>
                  </a:lnTo>
                  <a:lnTo>
                    <a:pt x="153498" y="229273"/>
                  </a:lnTo>
                  <a:lnTo>
                    <a:pt x="161341" y="230923"/>
                  </a:lnTo>
                  <a:lnTo>
                    <a:pt x="169184" y="229273"/>
                  </a:lnTo>
                  <a:lnTo>
                    <a:pt x="175596" y="224776"/>
                  </a:lnTo>
                  <a:lnTo>
                    <a:pt x="178411" y="220437"/>
                  </a:lnTo>
                  <a:lnTo>
                    <a:pt x="155778" y="220437"/>
                  </a:lnTo>
                  <a:lnTo>
                    <a:pt x="151257" y="215740"/>
                  </a:lnTo>
                  <a:lnTo>
                    <a:pt x="151257" y="204170"/>
                  </a:lnTo>
                  <a:lnTo>
                    <a:pt x="155778" y="199464"/>
                  </a:lnTo>
                  <a:lnTo>
                    <a:pt x="178920" y="199464"/>
                  </a:lnTo>
                  <a:lnTo>
                    <a:pt x="177244" y="197205"/>
                  </a:lnTo>
                  <a:lnTo>
                    <a:pt x="177999" y="194326"/>
                  </a:lnTo>
                  <a:lnTo>
                    <a:pt x="148022" y="194326"/>
                  </a:lnTo>
                  <a:lnTo>
                    <a:pt x="137806" y="186356"/>
                  </a:lnTo>
                  <a:close/>
                </a:path>
                <a:path w="242570" h="294004">
                  <a:moveTo>
                    <a:pt x="104205" y="199464"/>
                  </a:moveTo>
                  <a:lnTo>
                    <a:pt x="86233" y="199464"/>
                  </a:lnTo>
                  <a:lnTo>
                    <a:pt x="90754" y="204170"/>
                  </a:lnTo>
                  <a:lnTo>
                    <a:pt x="90754" y="215740"/>
                  </a:lnTo>
                  <a:lnTo>
                    <a:pt x="86233" y="220437"/>
                  </a:lnTo>
                  <a:lnTo>
                    <a:pt x="97740" y="220437"/>
                  </a:lnTo>
                  <a:lnTo>
                    <a:pt x="99251" y="218109"/>
                  </a:lnTo>
                  <a:lnTo>
                    <a:pt x="100838" y="209950"/>
                  </a:lnTo>
                  <a:lnTo>
                    <a:pt x="100838" y="207521"/>
                  </a:lnTo>
                  <a:lnTo>
                    <a:pt x="100334" y="205140"/>
                  </a:lnTo>
                  <a:lnTo>
                    <a:pt x="99624" y="203038"/>
                  </a:lnTo>
                  <a:lnTo>
                    <a:pt x="104205" y="199464"/>
                  </a:lnTo>
                  <a:close/>
                </a:path>
                <a:path w="242570" h="294004">
                  <a:moveTo>
                    <a:pt x="178920" y="199464"/>
                  </a:moveTo>
                  <a:lnTo>
                    <a:pt x="166904" y="199464"/>
                  </a:lnTo>
                  <a:lnTo>
                    <a:pt x="171425" y="204170"/>
                  </a:lnTo>
                  <a:lnTo>
                    <a:pt x="171425" y="215740"/>
                  </a:lnTo>
                  <a:lnTo>
                    <a:pt x="166904" y="220437"/>
                  </a:lnTo>
                  <a:lnTo>
                    <a:pt x="178411" y="220437"/>
                  </a:lnTo>
                  <a:lnTo>
                    <a:pt x="179922" y="218109"/>
                  </a:lnTo>
                  <a:lnTo>
                    <a:pt x="181509" y="209950"/>
                  </a:lnTo>
                  <a:lnTo>
                    <a:pt x="181509" y="205140"/>
                  </a:lnTo>
                  <a:lnTo>
                    <a:pt x="179879" y="200757"/>
                  </a:lnTo>
                  <a:lnTo>
                    <a:pt x="178920" y="199464"/>
                  </a:lnTo>
                  <a:close/>
                </a:path>
                <a:path w="242570" h="294004">
                  <a:moveTo>
                    <a:pt x="116186" y="169495"/>
                  </a:moveTo>
                  <a:lnTo>
                    <a:pt x="99384" y="169495"/>
                  </a:lnTo>
                  <a:lnTo>
                    <a:pt x="112607" y="179802"/>
                  </a:lnTo>
                  <a:lnTo>
                    <a:pt x="93989" y="194326"/>
                  </a:lnTo>
                  <a:lnTo>
                    <a:pt x="110791" y="194326"/>
                  </a:lnTo>
                  <a:lnTo>
                    <a:pt x="121006" y="186356"/>
                  </a:lnTo>
                  <a:lnTo>
                    <a:pt x="137806" y="186356"/>
                  </a:lnTo>
                  <a:lnTo>
                    <a:pt x="129405" y="179802"/>
                  </a:lnTo>
                  <a:lnTo>
                    <a:pt x="137801" y="173257"/>
                  </a:lnTo>
                  <a:lnTo>
                    <a:pt x="121006" y="173257"/>
                  </a:lnTo>
                  <a:lnTo>
                    <a:pt x="116186" y="169495"/>
                  </a:lnTo>
                  <a:close/>
                </a:path>
                <a:path w="242570" h="294004">
                  <a:moveTo>
                    <a:pt x="154114" y="169495"/>
                  </a:moveTo>
                  <a:lnTo>
                    <a:pt x="142627" y="169495"/>
                  </a:lnTo>
                  <a:lnTo>
                    <a:pt x="153678" y="190572"/>
                  </a:lnTo>
                  <a:lnTo>
                    <a:pt x="151577" y="191477"/>
                  </a:lnTo>
                  <a:lnTo>
                    <a:pt x="149699" y="192779"/>
                  </a:lnTo>
                  <a:lnTo>
                    <a:pt x="148022" y="194326"/>
                  </a:lnTo>
                  <a:lnTo>
                    <a:pt x="177999" y="194326"/>
                  </a:lnTo>
                  <a:lnTo>
                    <a:pt x="179020" y="190433"/>
                  </a:lnTo>
                  <a:lnTo>
                    <a:pt x="168572" y="190433"/>
                  </a:lnTo>
                  <a:lnTo>
                    <a:pt x="167274" y="189913"/>
                  </a:lnTo>
                  <a:lnTo>
                    <a:pt x="165913" y="189546"/>
                  </a:lnTo>
                  <a:lnTo>
                    <a:pt x="164513" y="189314"/>
                  </a:lnTo>
                  <a:lnTo>
                    <a:pt x="154114" y="169495"/>
                  </a:lnTo>
                  <a:close/>
                </a:path>
                <a:path w="242570" h="294004">
                  <a:moveTo>
                    <a:pt x="83106" y="143694"/>
                  </a:moveTo>
                  <a:lnTo>
                    <a:pt x="66301" y="143694"/>
                  </a:lnTo>
                  <a:lnTo>
                    <a:pt x="91233" y="163137"/>
                  </a:lnTo>
                  <a:lnTo>
                    <a:pt x="77498" y="189314"/>
                  </a:lnTo>
                  <a:lnTo>
                    <a:pt x="76099" y="189546"/>
                  </a:lnTo>
                  <a:lnTo>
                    <a:pt x="74738" y="189913"/>
                  </a:lnTo>
                  <a:lnTo>
                    <a:pt x="73439" y="190433"/>
                  </a:lnTo>
                  <a:lnTo>
                    <a:pt x="88407" y="190433"/>
                  </a:lnTo>
                  <a:lnTo>
                    <a:pt x="99384" y="169495"/>
                  </a:lnTo>
                  <a:lnTo>
                    <a:pt x="116186" y="169495"/>
                  </a:lnTo>
                  <a:lnTo>
                    <a:pt x="104267" y="160192"/>
                  </a:lnTo>
                  <a:lnTo>
                    <a:pt x="107598" y="153839"/>
                  </a:lnTo>
                  <a:lnTo>
                    <a:pt x="96116" y="153839"/>
                  </a:lnTo>
                  <a:lnTo>
                    <a:pt x="83106" y="143694"/>
                  </a:lnTo>
                  <a:close/>
                </a:path>
                <a:path w="242570" h="294004">
                  <a:moveTo>
                    <a:pt x="197307" y="143694"/>
                  </a:moveTo>
                  <a:lnTo>
                    <a:pt x="175711" y="143694"/>
                  </a:lnTo>
                  <a:lnTo>
                    <a:pt x="177106" y="144629"/>
                  </a:lnTo>
                  <a:lnTo>
                    <a:pt x="178644" y="145328"/>
                  </a:lnTo>
                  <a:lnTo>
                    <a:pt x="180249" y="145887"/>
                  </a:lnTo>
                  <a:lnTo>
                    <a:pt x="168572" y="190433"/>
                  </a:lnTo>
                  <a:lnTo>
                    <a:pt x="179020" y="190433"/>
                  </a:lnTo>
                  <a:lnTo>
                    <a:pt x="190509" y="146621"/>
                  </a:lnTo>
                  <a:lnTo>
                    <a:pt x="196936" y="144026"/>
                  </a:lnTo>
                  <a:lnTo>
                    <a:pt x="197307" y="143694"/>
                  </a:lnTo>
                  <a:close/>
                </a:path>
                <a:path w="242570" h="294004">
                  <a:moveTo>
                    <a:pt x="141211" y="144895"/>
                  </a:moveTo>
                  <a:lnTo>
                    <a:pt x="129724" y="144895"/>
                  </a:lnTo>
                  <a:lnTo>
                    <a:pt x="137745" y="160192"/>
                  </a:lnTo>
                  <a:lnTo>
                    <a:pt x="121006" y="173257"/>
                  </a:lnTo>
                  <a:lnTo>
                    <a:pt x="137801" y="173257"/>
                  </a:lnTo>
                  <a:lnTo>
                    <a:pt x="142627" y="169495"/>
                  </a:lnTo>
                  <a:lnTo>
                    <a:pt x="154114" y="169495"/>
                  </a:lnTo>
                  <a:lnTo>
                    <a:pt x="150778" y="163137"/>
                  </a:lnTo>
                  <a:lnTo>
                    <a:pt x="162701" y="153839"/>
                  </a:lnTo>
                  <a:lnTo>
                    <a:pt x="145905" y="153839"/>
                  </a:lnTo>
                  <a:lnTo>
                    <a:pt x="141211" y="144895"/>
                  </a:lnTo>
                  <a:close/>
                </a:path>
                <a:path w="242570" h="294004">
                  <a:moveTo>
                    <a:pt x="131766" y="86067"/>
                  </a:moveTo>
                  <a:lnTo>
                    <a:pt x="110246" y="86067"/>
                  </a:lnTo>
                  <a:lnTo>
                    <a:pt x="111989" y="87216"/>
                  </a:lnTo>
                  <a:lnTo>
                    <a:pt x="113918" y="88063"/>
                  </a:lnTo>
                  <a:lnTo>
                    <a:pt x="115964" y="88614"/>
                  </a:lnTo>
                  <a:lnTo>
                    <a:pt x="115964" y="105838"/>
                  </a:lnTo>
                  <a:lnTo>
                    <a:pt x="107288" y="108180"/>
                  </a:lnTo>
                  <a:lnTo>
                    <a:pt x="100838" y="116320"/>
                  </a:lnTo>
                  <a:lnTo>
                    <a:pt x="100838" y="130485"/>
                  </a:lnTo>
                  <a:lnTo>
                    <a:pt x="102178" y="134579"/>
                  </a:lnTo>
                  <a:lnTo>
                    <a:pt x="104435" y="137970"/>
                  </a:lnTo>
                  <a:lnTo>
                    <a:pt x="96116" y="153839"/>
                  </a:lnTo>
                  <a:lnTo>
                    <a:pt x="107598" y="153839"/>
                  </a:lnTo>
                  <a:lnTo>
                    <a:pt x="112287" y="144895"/>
                  </a:lnTo>
                  <a:lnTo>
                    <a:pt x="141211" y="144895"/>
                  </a:lnTo>
                  <a:lnTo>
                    <a:pt x="137577" y="137970"/>
                  </a:lnTo>
                  <a:lnTo>
                    <a:pt x="138525" y="136546"/>
                  </a:lnTo>
                  <a:lnTo>
                    <a:pt x="115443" y="136546"/>
                  </a:lnTo>
                  <a:lnTo>
                    <a:pt x="110922" y="131849"/>
                  </a:lnTo>
                  <a:lnTo>
                    <a:pt x="110922" y="120279"/>
                  </a:lnTo>
                  <a:lnTo>
                    <a:pt x="115443" y="115573"/>
                  </a:lnTo>
                  <a:lnTo>
                    <a:pt x="140582" y="115573"/>
                  </a:lnTo>
                  <a:lnTo>
                    <a:pt x="134724" y="108180"/>
                  </a:lnTo>
                  <a:lnTo>
                    <a:pt x="126048" y="105838"/>
                  </a:lnTo>
                  <a:lnTo>
                    <a:pt x="126048" y="88614"/>
                  </a:lnTo>
                  <a:lnTo>
                    <a:pt x="128094" y="88063"/>
                  </a:lnTo>
                  <a:lnTo>
                    <a:pt x="130022" y="87216"/>
                  </a:lnTo>
                  <a:lnTo>
                    <a:pt x="131766" y="86067"/>
                  </a:lnTo>
                  <a:close/>
                </a:path>
                <a:path w="242570" h="294004">
                  <a:moveTo>
                    <a:pt x="148199" y="86067"/>
                  </a:moveTo>
                  <a:lnTo>
                    <a:pt x="131766" y="86067"/>
                  </a:lnTo>
                  <a:lnTo>
                    <a:pt x="168908" y="116110"/>
                  </a:lnTo>
                  <a:lnTo>
                    <a:pt x="167345" y="119081"/>
                  </a:lnTo>
                  <a:lnTo>
                    <a:pt x="166383" y="122441"/>
                  </a:lnTo>
                  <a:lnTo>
                    <a:pt x="166383" y="129646"/>
                  </a:lnTo>
                  <a:lnTo>
                    <a:pt x="167333" y="132972"/>
                  </a:lnTo>
                  <a:lnTo>
                    <a:pt x="168862" y="135930"/>
                  </a:lnTo>
                  <a:lnTo>
                    <a:pt x="145905" y="153839"/>
                  </a:lnTo>
                  <a:lnTo>
                    <a:pt x="162701" y="153839"/>
                  </a:lnTo>
                  <a:lnTo>
                    <a:pt x="175711" y="143694"/>
                  </a:lnTo>
                  <a:lnTo>
                    <a:pt x="197307" y="143694"/>
                  </a:lnTo>
                  <a:lnTo>
                    <a:pt x="202075" y="139429"/>
                  </a:lnTo>
                  <a:lnTo>
                    <a:pt x="203676" y="136546"/>
                  </a:lnTo>
                  <a:lnTo>
                    <a:pt x="180988" y="136546"/>
                  </a:lnTo>
                  <a:lnTo>
                    <a:pt x="176467" y="131849"/>
                  </a:lnTo>
                  <a:lnTo>
                    <a:pt x="176467" y="120279"/>
                  </a:lnTo>
                  <a:lnTo>
                    <a:pt x="180988" y="115573"/>
                  </a:lnTo>
                  <a:lnTo>
                    <a:pt x="203618" y="115573"/>
                  </a:lnTo>
                  <a:lnTo>
                    <a:pt x="200805" y="111237"/>
                  </a:lnTo>
                  <a:lnTo>
                    <a:pt x="196742" y="108385"/>
                  </a:lnTo>
                  <a:lnTo>
                    <a:pt x="175791" y="108385"/>
                  </a:lnTo>
                  <a:lnTo>
                    <a:pt x="148199" y="86067"/>
                  </a:lnTo>
                  <a:close/>
                </a:path>
                <a:path w="242570" h="294004">
                  <a:moveTo>
                    <a:pt x="129724" y="144895"/>
                  </a:moveTo>
                  <a:lnTo>
                    <a:pt x="112287" y="144895"/>
                  </a:lnTo>
                  <a:lnTo>
                    <a:pt x="114939" y="146228"/>
                  </a:lnTo>
                  <a:lnTo>
                    <a:pt x="117871" y="147032"/>
                  </a:lnTo>
                  <a:lnTo>
                    <a:pt x="124140" y="147032"/>
                  </a:lnTo>
                  <a:lnTo>
                    <a:pt x="127073" y="146228"/>
                  </a:lnTo>
                  <a:lnTo>
                    <a:pt x="129724" y="144895"/>
                  </a:lnTo>
                  <a:close/>
                </a:path>
                <a:path w="242570" h="294004">
                  <a:moveTo>
                    <a:pt x="73768" y="115573"/>
                  </a:moveTo>
                  <a:lnTo>
                    <a:pt x="61024" y="115573"/>
                  </a:lnTo>
                  <a:lnTo>
                    <a:pt x="65545" y="120279"/>
                  </a:lnTo>
                  <a:lnTo>
                    <a:pt x="65545" y="131849"/>
                  </a:lnTo>
                  <a:lnTo>
                    <a:pt x="61024" y="136546"/>
                  </a:lnTo>
                  <a:lnTo>
                    <a:pt x="73940" y="136546"/>
                  </a:lnTo>
                  <a:lnTo>
                    <a:pt x="73150" y="135930"/>
                  </a:lnTo>
                  <a:lnTo>
                    <a:pt x="74679" y="132972"/>
                  </a:lnTo>
                  <a:lnTo>
                    <a:pt x="75628" y="129646"/>
                  </a:lnTo>
                  <a:lnTo>
                    <a:pt x="75628" y="122441"/>
                  </a:lnTo>
                  <a:lnTo>
                    <a:pt x="74666" y="119081"/>
                  </a:lnTo>
                  <a:lnTo>
                    <a:pt x="73103" y="116110"/>
                  </a:lnTo>
                  <a:lnTo>
                    <a:pt x="73768" y="115573"/>
                  </a:lnTo>
                  <a:close/>
                </a:path>
                <a:path w="242570" h="294004">
                  <a:moveTo>
                    <a:pt x="140582" y="115573"/>
                  </a:moveTo>
                  <a:lnTo>
                    <a:pt x="126569" y="115573"/>
                  </a:lnTo>
                  <a:lnTo>
                    <a:pt x="131090" y="120279"/>
                  </a:lnTo>
                  <a:lnTo>
                    <a:pt x="131090" y="131849"/>
                  </a:lnTo>
                  <a:lnTo>
                    <a:pt x="126569" y="136546"/>
                  </a:lnTo>
                  <a:lnTo>
                    <a:pt x="138525" y="136546"/>
                  </a:lnTo>
                  <a:lnTo>
                    <a:pt x="139833" y="134579"/>
                  </a:lnTo>
                  <a:lnTo>
                    <a:pt x="141174" y="130485"/>
                  </a:lnTo>
                  <a:lnTo>
                    <a:pt x="141174" y="116320"/>
                  </a:lnTo>
                  <a:lnTo>
                    <a:pt x="140582" y="115573"/>
                  </a:lnTo>
                  <a:close/>
                </a:path>
                <a:path w="242570" h="294004">
                  <a:moveTo>
                    <a:pt x="203618" y="115573"/>
                  </a:moveTo>
                  <a:lnTo>
                    <a:pt x="192114" y="115573"/>
                  </a:lnTo>
                  <a:lnTo>
                    <a:pt x="196635" y="120279"/>
                  </a:lnTo>
                  <a:lnTo>
                    <a:pt x="196635" y="131849"/>
                  </a:lnTo>
                  <a:lnTo>
                    <a:pt x="192114" y="136546"/>
                  </a:lnTo>
                  <a:lnTo>
                    <a:pt x="203676" y="136546"/>
                  </a:lnTo>
                  <a:lnTo>
                    <a:pt x="205484" y="133287"/>
                  </a:lnTo>
                  <a:lnTo>
                    <a:pt x="206719" y="126059"/>
                  </a:lnTo>
                  <a:lnTo>
                    <a:pt x="205131" y="117905"/>
                  </a:lnTo>
                  <a:lnTo>
                    <a:pt x="203618" y="115573"/>
                  </a:lnTo>
                  <a:close/>
                </a:path>
                <a:path w="242570" h="294004">
                  <a:moveTo>
                    <a:pt x="121006" y="47411"/>
                  </a:moveTo>
                  <a:lnTo>
                    <a:pt x="113163" y="49062"/>
                  </a:lnTo>
                  <a:lnTo>
                    <a:pt x="106751" y="53562"/>
                  </a:lnTo>
                  <a:lnTo>
                    <a:pt x="102425" y="60230"/>
                  </a:lnTo>
                  <a:lnTo>
                    <a:pt x="100838" y="68384"/>
                  </a:lnTo>
                  <a:lnTo>
                    <a:pt x="100838" y="72011"/>
                  </a:lnTo>
                  <a:lnTo>
                    <a:pt x="101800" y="75371"/>
                  </a:lnTo>
                  <a:lnTo>
                    <a:pt x="103363" y="78342"/>
                  </a:lnTo>
                  <a:lnTo>
                    <a:pt x="66221" y="108385"/>
                  </a:lnTo>
                  <a:lnTo>
                    <a:pt x="82654" y="108385"/>
                  </a:lnTo>
                  <a:lnTo>
                    <a:pt x="110246" y="86067"/>
                  </a:lnTo>
                  <a:lnTo>
                    <a:pt x="148199" y="86067"/>
                  </a:lnTo>
                  <a:lnTo>
                    <a:pt x="139302" y="78870"/>
                  </a:lnTo>
                  <a:lnTo>
                    <a:pt x="115443" y="78870"/>
                  </a:lnTo>
                  <a:lnTo>
                    <a:pt x="110922" y="74173"/>
                  </a:lnTo>
                  <a:lnTo>
                    <a:pt x="110922" y="62603"/>
                  </a:lnTo>
                  <a:lnTo>
                    <a:pt x="115443" y="57898"/>
                  </a:lnTo>
                  <a:lnTo>
                    <a:pt x="138073" y="57898"/>
                  </a:lnTo>
                  <a:lnTo>
                    <a:pt x="135260" y="53562"/>
                  </a:lnTo>
                  <a:lnTo>
                    <a:pt x="128849" y="49062"/>
                  </a:lnTo>
                  <a:lnTo>
                    <a:pt x="121006" y="47411"/>
                  </a:lnTo>
                  <a:close/>
                </a:path>
                <a:path w="242570" h="294004">
                  <a:moveTo>
                    <a:pt x="186551" y="105086"/>
                  </a:moveTo>
                  <a:lnTo>
                    <a:pt x="182589" y="105086"/>
                  </a:lnTo>
                  <a:lnTo>
                    <a:pt x="178912" y="106327"/>
                  </a:lnTo>
                  <a:lnTo>
                    <a:pt x="175791" y="108385"/>
                  </a:lnTo>
                  <a:lnTo>
                    <a:pt x="196742" y="108385"/>
                  </a:lnTo>
                  <a:lnTo>
                    <a:pt x="194394" y="106738"/>
                  </a:lnTo>
                  <a:lnTo>
                    <a:pt x="186551" y="105086"/>
                  </a:lnTo>
                  <a:close/>
                </a:path>
                <a:path w="242570" h="294004">
                  <a:moveTo>
                    <a:pt x="138073" y="57898"/>
                  </a:moveTo>
                  <a:lnTo>
                    <a:pt x="126569" y="57898"/>
                  </a:lnTo>
                  <a:lnTo>
                    <a:pt x="131090" y="62603"/>
                  </a:lnTo>
                  <a:lnTo>
                    <a:pt x="131090" y="74173"/>
                  </a:lnTo>
                  <a:lnTo>
                    <a:pt x="126569" y="78870"/>
                  </a:lnTo>
                  <a:lnTo>
                    <a:pt x="139302" y="78870"/>
                  </a:lnTo>
                  <a:lnTo>
                    <a:pt x="138648" y="78342"/>
                  </a:lnTo>
                  <a:lnTo>
                    <a:pt x="140211" y="75371"/>
                  </a:lnTo>
                  <a:lnTo>
                    <a:pt x="141174" y="72011"/>
                  </a:lnTo>
                  <a:lnTo>
                    <a:pt x="141174" y="68384"/>
                  </a:lnTo>
                  <a:lnTo>
                    <a:pt x="139586" y="60230"/>
                  </a:lnTo>
                  <a:lnTo>
                    <a:pt x="138073" y="578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75435" y="5577203"/>
              <a:ext cx="265668" cy="27708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106923" y="5568696"/>
              <a:ext cx="342900" cy="292735"/>
            </a:xfrm>
            <a:custGeom>
              <a:avLst/>
              <a:gdLst/>
              <a:ahLst/>
              <a:cxnLst/>
              <a:rect l="l" t="t" r="r" b="b"/>
              <a:pathLst>
                <a:path w="342900" h="292735">
                  <a:moveTo>
                    <a:pt x="51435" y="194894"/>
                  </a:moveTo>
                  <a:lnTo>
                    <a:pt x="61204" y="237545"/>
                  </a:lnTo>
                  <a:lnTo>
                    <a:pt x="91868" y="266939"/>
                  </a:lnTo>
                  <a:lnTo>
                    <a:pt x="129462" y="285891"/>
                  </a:lnTo>
                  <a:lnTo>
                    <a:pt x="171450" y="292607"/>
                  </a:lnTo>
                  <a:lnTo>
                    <a:pt x="213437" y="285891"/>
                  </a:lnTo>
                  <a:lnTo>
                    <a:pt x="225332" y="279895"/>
                  </a:lnTo>
                  <a:lnTo>
                    <a:pt x="171450" y="279895"/>
                  </a:lnTo>
                  <a:lnTo>
                    <a:pt x="133088" y="273762"/>
                  </a:lnTo>
                  <a:lnTo>
                    <a:pt x="98774" y="256459"/>
                  </a:lnTo>
                  <a:lnTo>
                    <a:pt x="70794" y="229622"/>
                  </a:lnTo>
                  <a:lnTo>
                    <a:pt x="51435" y="194894"/>
                  </a:lnTo>
                  <a:close/>
                </a:path>
                <a:path w="342900" h="292735">
                  <a:moveTo>
                    <a:pt x="291464" y="194894"/>
                  </a:moveTo>
                  <a:lnTo>
                    <a:pt x="272105" y="229622"/>
                  </a:lnTo>
                  <a:lnTo>
                    <a:pt x="244125" y="256459"/>
                  </a:lnTo>
                  <a:lnTo>
                    <a:pt x="209811" y="273762"/>
                  </a:lnTo>
                  <a:lnTo>
                    <a:pt x="171450" y="279895"/>
                  </a:lnTo>
                  <a:lnTo>
                    <a:pt x="225332" y="279895"/>
                  </a:lnTo>
                  <a:lnTo>
                    <a:pt x="251031" y="266939"/>
                  </a:lnTo>
                  <a:lnTo>
                    <a:pt x="281695" y="237545"/>
                  </a:lnTo>
                  <a:lnTo>
                    <a:pt x="302895" y="199504"/>
                  </a:lnTo>
                  <a:lnTo>
                    <a:pt x="291464" y="194894"/>
                  </a:lnTo>
                  <a:close/>
                </a:path>
                <a:path w="342900" h="292735">
                  <a:moveTo>
                    <a:pt x="257175" y="89065"/>
                  </a:moveTo>
                  <a:lnTo>
                    <a:pt x="85725" y="89065"/>
                  </a:lnTo>
                  <a:lnTo>
                    <a:pt x="85725" y="190830"/>
                  </a:lnTo>
                  <a:lnTo>
                    <a:pt x="97916" y="190830"/>
                  </a:lnTo>
                  <a:lnTo>
                    <a:pt x="97916" y="209918"/>
                  </a:lnTo>
                  <a:lnTo>
                    <a:pt x="177546" y="209918"/>
                  </a:lnTo>
                  <a:lnTo>
                    <a:pt x="177546" y="197192"/>
                  </a:lnTo>
                  <a:lnTo>
                    <a:pt x="110236" y="197192"/>
                  </a:lnTo>
                  <a:lnTo>
                    <a:pt x="110236" y="178117"/>
                  </a:lnTo>
                  <a:lnTo>
                    <a:pt x="97916" y="178117"/>
                  </a:lnTo>
                  <a:lnTo>
                    <a:pt x="97916" y="101777"/>
                  </a:lnTo>
                  <a:lnTo>
                    <a:pt x="257175" y="101777"/>
                  </a:lnTo>
                  <a:lnTo>
                    <a:pt x="257175" y="89065"/>
                  </a:lnTo>
                  <a:close/>
                </a:path>
                <a:path w="342900" h="292735">
                  <a:moveTo>
                    <a:pt x="202056" y="190830"/>
                  </a:moveTo>
                  <a:lnTo>
                    <a:pt x="189864" y="190830"/>
                  </a:lnTo>
                  <a:lnTo>
                    <a:pt x="189864" y="209918"/>
                  </a:lnTo>
                  <a:lnTo>
                    <a:pt x="232663" y="209918"/>
                  </a:lnTo>
                  <a:lnTo>
                    <a:pt x="232663" y="197192"/>
                  </a:lnTo>
                  <a:lnTo>
                    <a:pt x="202056" y="197192"/>
                  </a:lnTo>
                  <a:lnTo>
                    <a:pt x="202056" y="190830"/>
                  </a:lnTo>
                  <a:close/>
                </a:path>
                <a:path w="342900" h="292735">
                  <a:moveTo>
                    <a:pt x="202056" y="178117"/>
                  </a:moveTo>
                  <a:lnTo>
                    <a:pt x="165353" y="178117"/>
                  </a:lnTo>
                  <a:lnTo>
                    <a:pt x="165353" y="197192"/>
                  </a:lnTo>
                  <a:lnTo>
                    <a:pt x="177546" y="197192"/>
                  </a:lnTo>
                  <a:lnTo>
                    <a:pt x="177546" y="190830"/>
                  </a:lnTo>
                  <a:lnTo>
                    <a:pt x="202056" y="190830"/>
                  </a:lnTo>
                  <a:lnTo>
                    <a:pt x="202056" y="178117"/>
                  </a:lnTo>
                  <a:close/>
                </a:path>
                <a:path w="342900" h="292735">
                  <a:moveTo>
                    <a:pt x="257175" y="101777"/>
                  </a:moveTo>
                  <a:lnTo>
                    <a:pt x="244983" y="101777"/>
                  </a:lnTo>
                  <a:lnTo>
                    <a:pt x="244983" y="178117"/>
                  </a:lnTo>
                  <a:lnTo>
                    <a:pt x="220472" y="178117"/>
                  </a:lnTo>
                  <a:lnTo>
                    <a:pt x="220472" y="197192"/>
                  </a:lnTo>
                  <a:lnTo>
                    <a:pt x="232663" y="197192"/>
                  </a:lnTo>
                  <a:lnTo>
                    <a:pt x="232663" y="190830"/>
                  </a:lnTo>
                  <a:lnTo>
                    <a:pt x="257175" y="190830"/>
                  </a:lnTo>
                  <a:lnTo>
                    <a:pt x="257175" y="101777"/>
                  </a:lnTo>
                  <a:close/>
                </a:path>
                <a:path w="342900" h="292735">
                  <a:moveTo>
                    <a:pt x="66801" y="108140"/>
                  </a:moveTo>
                  <a:lnTo>
                    <a:pt x="6730" y="108140"/>
                  </a:lnTo>
                  <a:lnTo>
                    <a:pt x="0" y="115125"/>
                  </a:lnTo>
                  <a:lnTo>
                    <a:pt x="0" y="177495"/>
                  </a:lnTo>
                  <a:lnTo>
                    <a:pt x="6730" y="184480"/>
                  </a:lnTo>
                  <a:lnTo>
                    <a:pt x="66801" y="184480"/>
                  </a:lnTo>
                  <a:lnTo>
                    <a:pt x="73533" y="177495"/>
                  </a:lnTo>
                  <a:lnTo>
                    <a:pt x="73533" y="171754"/>
                  </a:lnTo>
                  <a:lnTo>
                    <a:pt x="13462" y="171754"/>
                  </a:lnTo>
                  <a:lnTo>
                    <a:pt x="12191" y="170446"/>
                  </a:lnTo>
                  <a:lnTo>
                    <a:pt x="12191" y="122173"/>
                  </a:lnTo>
                  <a:lnTo>
                    <a:pt x="13462" y="120865"/>
                  </a:lnTo>
                  <a:lnTo>
                    <a:pt x="73533" y="120865"/>
                  </a:lnTo>
                  <a:lnTo>
                    <a:pt x="73533" y="115125"/>
                  </a:lnTo>
                  <a:lnTo>
                    <a:pt x="66801" y="108140"/>
                  </a:lnTo>
                  <a:close/>
                </a:path>
                <a:path w="342900" h="292735">
                  <a:moveTo>
                    <a:pt x="336168" y="108140"/>
                  </a:moveTo>
                  <a:lnTo>
                    <a:pt x="276098" y="108140"/>
                  </a:lnTo>
                  <a:lnTo>
                    <a:pt x="269366" y="115125"/>
                  </a:lnTo>
                  <a:lnTo>
                    <a:pt x="269366" y="177495"/>
                  </a:lnTo>
                  <a:lnTo>
                    <a:pt x="276098" y="184480"/>
                  </a:lnTo>
                  <a:lnTo>
                    <a:pt x="336168" y="184480"/>
                  </a:lnTo>
                  <a:lnTo>
                    <a:pt x="342900" y="177495"/>
                  </a:lnTo>
                  <a:lnTo>
                    <a:pt x="342900" y="171754"/>
                  </a:lnTo>
                  <a:lnTo>
                    <a:pt x="282955" y="171754"/>
                  </a:lnTo>
                  <a:lnTo>
                    <a:pt x="281686" y="170446"/>
                  </a:lnTo>
                  <a:lnTo>
                    <a:pt x="281686" y="122173"/>
                  </a:lnTo>
                  <a:lnTo>
                    <a:pt x="282955" y="120865"/>
                  </a:lnTo>
                  <a:lnTo>
                    <a:pt x="342900" y="120865"/>
                  </a:lnTo>
                  <a:lnTo>
                    <a:pt x="342900" y="115125"/>
                  </a:lnTo>
                  <a:lnTo>
                    <a:pt x="336168" y="108140"/>
                  </a:lnTo>
                  <a:close/>
                </a:path>
                <a:path w="342900" h="292735">
                  <a:moveTo>
                    <a:pt x="73533" y="120865"/>
                  </a:moveTo>
                  <a:lnTo>
                    <a:pt x="59943" y="120865"/>
                  </a:lnTo>
                  <a:lnTo>
                    <a:pt x="61213" y="122173"/>
                  </a:lnTo>
                  <a:lnTo>
                    <a:pt x="61213" y="170446"/>
                  </a:lnTo>
                  <a:lnTo>
                    <a:pt x="59943" y="171754"/>
                  </a:lnTo>
                  <a:lnTo>
                    <a:pt x="73533" y="171754"/>
                  </a:lnTo>
                  <a:lnTo>
                    <a:pt x="73533" y="120865"/>
                  </a:lnTo>
                  <a:close/>
                </a:path>
                <a:path w="342900" h="292735">
                  <a:moveTo>
                    <a:pt x="342900" y="120865"/>
                  </a:moveTo>
                  <a:lnTo>
                    <a:pt x="329438" y="120865"/>
                  </a:lnTo>
                  <a:lnTo>
                    <a:pt x="330708" y="122173"/>
                  </a:lnTo>
                  <a:lnTo>
                    <a:pt x="330708" y="170446"/>
                  </a:lnTo>
                  <a:lnTo>
                    <a:pt x="329438" y="171754"/>
                  </a:lnTo>
                  <a:lnTo>
                    <a:pt x="342900" y="171754"/>
                  </a:lnTo>
                  <a:lnTo>
                    <a:pt x="342900" y="120865"/>
                  </a:lnTo>
                  <a:close/>
                </a:path>
                <a:path w="342900" h="292735">
                  <a:moveTo>
                    <a:pt x="220472" y="114503"/>
                  </a:moveTo>
                  <a:lnTo>
                    <a:pt x="122427" y="114503"/>
                  </a:lnTo>
                  <a:lnTo>
                    <a:pt x="122427" y="165392"/>
                  </a:lnTo>
                  <a:lnTo>
                    <a:pt x="220472" y="165392"/>
                  </a:lnTo>
                  <a:lnTo>
                    <a:pt x="220472" y="152666"/>
                  </a:lnTo>
                  <a:lnTo>
                    <a:pt x="134747" y="152666"/>
                  </a:lnTo>
                  <a:lnTo>
                    <a:pt x="134747" y="127228"/>
                  </a:lnTo>
                  <a:lnTo>
                    <a:pt x="220472" y="127228"/>
                  </a:lnTo>
                  <a:lnTo>
                    <a:pt x="220472" y="114503"/>
                  </a:lnTo>
                  <a:close/>
                </a:path>
                <a:path w="342900" h="292735">
                  <a:moveTo>
                    <a:pt x="177546" y="127228"/>
                  </a:moveTo>
                  <a:lnTo>
                    <a:pt x="165353" y="127228"/>
                  </a:lnTo>
                  <a:lnTo>
                    <a:pt x="165353" y="152666"/>
                  </a:lnTo>
                  <a:lnTo>
                    <a:pt x="177546" y="152666"/>
                  </a:lnTo>
                  <a:lnTo>
                    <a:pt x="177546" y="127228"/>
                  </a:lnTo>
                  <a:close/>
                </a:path>
                <a:path w="342900" h="292735">
                  <a:moveTo>
                    <a:pt x="220472" y="127228"/>
                  </a:moveTo>
                  <a:lnTo>
                    <a:pt x="208152" y="127228"/>
                  </a:lnTo>
                  <a:lnTo>
                    <a:pt x="208152" y="152666"/>
                  </a:lnTo>
                  <a:lnTo>
                    <a:pt x="220472" y="152666"/>
                  </a:lnTo>
                  <a:lnTo>
                    <a:pt x="220472" y="127228"/>
                  </a:lnTo>
                  <a:close/>
                </a:path>
                <a:path w="342900" h="292735">
                  <a:moveTo>
                    <a:pt x="171450" y="0"/>
                  </a:moveTo>
                  <a:lnTo>
                    <a:pt x="129462" y="6718"/>
                  </a:lnTo>
                  <a:lnTo>
                    <a:pt x="91868" y="25674"/>
                  </a:lnTo>
                  <a:lnTo>
                    <a:pt x="61204" y="55072"/>
                  </a:lnTo>
                  <a:lnTo>
                    <a:pt x="40004" y="93116"/>
                  </a:lnTo>
                  <a:lnTo>
                    <a:pt x="51435" y="97726"/>
                  </a:lnTo>
                  <a:lnTo>
                    <a:pt x="70794" y="62988"/>
                  </a:lnTo>
                  <a:lnTo>
                    <a:pt x="98774" y="36144"/>
                  </a:lnTo>
                  <a:lnTo>
                    <a:pt x="133088" y="18834"/>
                  </a:lnTo>
                  <a:lnTo>
                    <a:pt x="171450" y="12699"/>
                  </a:lnTo>
                  <a:lnTo>
                    <a:pt x="225300" y="12699"/>
                  </a:lnTo>
                  <a:lnTo>
                    <a:pt x="213437" y="6718"/>
                  </a:lnTo>
                  <a:lnTo>
                    <a:pt x="171450" y="0"/>
                  </a:lnTo>
                  <a:close/>
                </a:path>
                <a:path w="342900" h="292735">
                  <a:moveTo>
                    <a:pt x="225300" y="12699"/>
                  </a:moveTo>
                  <a:lnTo>
                    <a:pt x="171450" y="12699"/>
                  </a:lnTo>
                  <a:lnTo>
                    <a:pt x="209811" y="18834"/>
                  </a:lnTo>
                  <a:lnTo>
                    <a:pt x="244125" y="36144"/>
                  </a:lnTo>
                  <a:lnTo>
                    <a:pt x="272105" y="62988"/>
                  </a:lnTo>
                  <a:lnTo>
                    <a:pt x="291464" y="97726"/>
                  </a:lnTo>
                  <a:lnTo>
                    <a:pt x="302895" y="93116"/>
                  </a:lnTo>
                  <a:lnTo>
                    <a:pt x="281695" y="55072"/>
                  </a:lnTo>
                  <a:lnTo>
                    <a:pt x="251031" y="25674"/>
                  </a:lnTo>
                  <a:lnTo>
                    <a:pt x="225300" y="12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99743" y="5576660"/>
              <a:ext cx="232127" cy="279399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6525894" y="5595620"/>
            <a:ext cx="16351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EC2</a:t>
            </a:r>
            <a:r>
              <a:rPr sz="14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Capacity</a:t>
            </a:r>
            <a:r>
              <a:rPr sz="14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Blocks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758933" y="5595620"/>
            <a:ext cx="6254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Neuron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859784" y="5591962"/>
            <a:ext cx="107632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UltraClusters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571490" y="5595620"/>
            <a:ext cx="3340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FFFFFF"/>
                </a:solidFill>
                <a:latin typeface="Trebuchet MS"/>
                <a:cs typeface="Trebuchet MS"/>
              </a:rPr>
              <a:t>EFA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714993" y="5591962"/>
            <a:ext cx="43815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Nitro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4309589-2BE8-9C6B-129C-783016B3FFF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2400" y="6311900"/>
            <a:ext cx="825500" cy="5461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06323" y="3173729"/>
            <a:ext cx="196786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60" dirty="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endParaRPr sz="40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22067" y="3317621"/>
            <a:ext cx="2614930" cy="48615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90168" y="3882390"/>
            <a:ext cx="4618355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spc="-100" dirty="0">
                <a:solidFill>
                  <a:srgbClr val="FFFFFF"/>
                </a:solidFill>
                <a:latin typeface="Trebuchet MS"/>
                <a:cs typeface="Trebuchet MS"/>
              </a:rPr>
              <a:t>Build, </a:t>
            </a:r>
            <a:r>
              <a:rPr sz="2400" spc="-130" dirty="0">
                <a:solidFill>
                  <a:srgbClr val="FFFFFF"/>
                </a:solidFill>
                <a:latin typeface="Trebuchet MS"/>
                <a:cs typeface="Trebuchet MS"/>
              </a:rPr>
              <a:t>train,</a:t>
            </a:r>
            <a:r>
              <a:rPr sz="24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4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deploy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Trebuchet MS"/>
                <a:cs typeface="Trebuchet MS"/>
              </a:rPr>
              <a:t>ML</a:t>
            </a:r>
            <a:r>
              <a:rPr sz="24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models </a:t>
            </a:r>
            <a:r>
              <a:rPr sz="2400" spc="-50" dirty="0">
                <a:solidFill>
                  <a:srgbClr val="FFFFFF"/>
                </a:solidFill>
                <a:latin typeface="Trebuchet MS"/>
                <a:cs typeface="Trebuchet MS"/>
              </a:rPr>
              <a:t>at</a:t>
            </a:r>
            <a:r>
              <a:rPr sz="2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scale,</a:t>
            </a:r>
            <a:r>
              <a:rPr sz="24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rebuchet MS"/>
                <a:cs typeface="Trebuchet MS"/>
              </a:rPr>
              <a:t>including</a:t>
            </a:r>
            <a:r>
              <a:rPr sz="2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rebuchet MS"/>
                <a:cs typeface="Trebuchet MS"/>
              </a:rPr>
              <a:t>FMs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44528" y="2342821"/>
            <a:ext cx="595630" cy="601980"/>
          </a:xfrm>
          <a:custGeom>
            <a:avLst/>
            <a:gdLst/>
            <a:ahLst/>
            <a:cxnLst/>
            <a:rect l="l" t="t" r="r" b="b"/>
            <a:pathLst>
              <a:path w="595630" h="601980">
                <a:moveTo>
                  <a:pt x="225380" y="0"/>
                </a:moveTo>
                <a:lnTo>
                  <a:pt x="220834" y="0"/>
                </a:lnTo>
                <a:lnTo>
                  <a:pt x="217152" y="2540"/>
                </a:lnTo>
                <a:lnTo>
                  <a:pt x="77028" y="87630"/>
                </a:lnTo>
                <a:lnTo>
                  <a:pt x="73503" y="90170"/>
                </a:lnTo>
                <a:lnTo>
                  <a:pt x="71382" y="93980"/>
                </a:lnTo>
                <a:lnTo>
                  <a:pt x="71432" y="184150"/>
                </a:lnTo>
                <a:lnTo>
                  <a:pt x="6072" y="220980"/>
                </a:lnTo>
                <a:lnTo>
                  <a:pt x="2327" y="223520"/>
                </a:lnTo>
                <a:lnTo>
                  <a:pt x="7" y="227330"/>
                </a:lnTo>
                <a:lnTo>
                  <a:pt x="0" y="372110"/>
                </a:lnTo>
                <a:lnTo>
                  <a:pt x="133" y="375920"/>
                </a:lnTo>
                <a:lnTo>
                  <a:pt x="2436" y="379730"/>
                </a:lnTo>
                <a:lnTo>
                  <a:pt x="6072" y="382270"/>
                </a:lnTo>
                <a:lnTo>
                  <a:pt x="71432" y="419100"/>
                </a:lnTo>
                <a:lnTo>
                  <a:pt x="71524" y="509270"/>
                </a:lnTo>
                <a:lnTo>
                  <a:pt x="73833" y="513080"/>
                </a:lnTo>
                <a:lnTo>
                  <a:pt x="77504" y="515620"/>
                </a:lnTo>
                <a:lnTo>
                  <a:pt x="217509" y="600710"/>
                </a:lnTo>
                <a:lnTo>
                  <a:pt x="221191" y="601980"/>
                </a:lnTo>
                <a:lnTo>
                  <a:pt x="225737" y="601980"/>
                </a:lnTo>
                <a:lnTo>
                  <a:pt x="229419" y="600710"/>
                </a:lnTo>
                <a:lnTo>
                  <a:pt x="272054" y="575310"/>
                </a:lnTo>
                <a:lnTo>
                  <a:pt x="223464" y="575310"/>
                </a:lnTo>
                <a:lnTo>
                  <a:pt x="173700" y="546100"/>
                </a:lnTo>
                <a:lnTo>
                  <a:pt x="199016" y="530860"/>
                </a:lnTo>
                <a:lnTo>
                  <a:pt x="148817" y="530860"/>
                </a:lnTo>
                <a:lnTo>
                  <a:pt x="95241" y="497840"/>
                </a:lnTo>
                <a:lnTo>
                  <a:pt x="95241" y="419100"/>
                </a:lnTo>
                <a:lnTo>
                  <a:pt x="129667" y="398780"/>
                </a:lnTo>
                <a:lnTo>
                  <a:pt x="83337" y="398780"/>
                </a:lnTo>
                <a:lnTo>
                  <a:pt x="23810" y="364490"/>
                </a:lnTo>
                <a:lnTo>
                  <a:pt x="23810" y="308610"/>
                </a:lnTo>
                <a:lnTo>
                  <a:pt x="69330" y="281940"/>
                </a:lnTo>
                <a:lnTo>
                  <a:pt x="23810" y="281940"/>
                </a:lnTo>
                <a:lnTo>
                  <a:pt x="23810" y="237490"/>
                </a:lnTo>
                <a:lnTo>
                  <a:pt x="83337" y="204470"/>
                </a:lnTo>
                <a:lnTo>
                  <a:pt x="130519" y="204470"/>
                </a:lnTo>
                <a:lnTo>
                  <a:pt x="95241" y="184150"/>
                </a:lnTo>
                <a:lnTo>
                  <a:pt x="95241" y="105410"/>
                </a:lnTo>
                <a:lnTo>
                  <a:pt x="142862" y="76200"/>
                </a:lnTo>
                <a:lnTo>
                  <a:pt x="166673" y="76200"/>
                </a:lnTo>
                <a:lnTo>
                  <a:pt x="166673" y="60960"/>
                </a:lnTo>
                <a:lnTo>
                  <a:pt x="223464" y="26670"/>
                </a:lnTo>
                <a:lnTo>
                  <a:pt x="269777" y="26670"/>
                </a:lnTo>
                <a:lnTo>
                  <a:pt x="229062" y="2540"/>
                </a:lnTo>
                <a:lnTo>
                  <a:pt x="225380" y="0"/>
                </a:lnTo>
                <a:close/>
              </a:path>
              <a:path w="595630" h="601980">
                <a:moveTo>
                  <a:pt x="344961" y="560070"/>
                </a:moveTo>
                <a:lnTo>
                  <a:pt x="297635" y="560070"/>
                </a:lnTo>
                <a:lnTo>
                  <a:pt x="365970" y="600710"/>
                </a:lnTo>
                <a:lnTo>
                  <a:pt x="367786" y="601980"/>
                </a:lnTo>
                <a:lnTo>
                  <a:pt x="376351" y="601980"/>
                </a:lnTo>
                <a:lnTo>
                  <a:pt x="378237" y="600710"/>
                </a:lnTo>
                <a:lnTo>
                  <a:pt x="417740" y="576580"/>
                </a:lnTo>
                <a:lnTo>
                  <a:pt x="372044" y="576580"/>
                </a:lnTo>
                <a:lnTo>
                  <a:pt x="344961" y="560070"/>
                </a:lnTo>
                <a:close/>
              </a:path>
              <a:path w="595630" h="601980">
                <a:moveTo>
                  <a:pt x="565829" y="347980"/>
                </a:moveTo>
                <a:lnTo>
                  <a:pt x="515264" y="347980"/>
                </a:lnTo>
                <a:lnTo>
                  <a:pt x="559550" y="372110"/>
                </a:lnTo>
                <a:lnTo>
                  <a:pt x="502351" y="403860"/>
                </a:lnTo>
                <a:lnTo>
                  <a:pt x="500039" y="407670"/>
                </a:lnTo>
                <a:lnTo>
                  <a:pt x="500029" y="497840"/>
                </a:lnTo>
                <a:lnTo>
                  <a:pt x="372044" y="576580"/>
                </a:lnTo>
                <a:lnTo>
                  <a:pt x="417740" y="576580"/>
                </a:lnTo>
                <a:lnTo>
                  <a:pt x="521695" y="513080"/>
                </a:lnTo>
                <a:lnTo>
                  <a:pt x="523859" y="509270"/>
                </a:lnTo>
                <a:lnTo>
                  <a:pt x="523839" y="419100"/>
                </a:lnTo>
                <a:lnTo>
                  <a:pt x="593176" y="379730"/>
                </a:lnTo>
                <a:lnTo>
                  <a:pt x="595499" y="375920"/>
                </a:lnTo>
                <a:lnTo>
                  <a:pt x="595499" y="351790"/>
                </a:lnTo>
                <a:lnTo>
                  <a:pt x="572651" y="351790"/>
                </a:lnTo>
                <a:lnTo>
                  <a:pt x="565829" y="347980"/>
                </a:lnTo>
                <a:close/>
              </a:path>
              <a:path w="595630" h="601980">
                <a:moveTo>
                  <a:pt x="234779" y="251460"/>
                </a:moveTo>
                <a:lnTo>
                  <a:pt x="222869" y="271780"/>
                </a:lnTo>
                <a:lnTo>
                  <a:pt x="285367" y="308610"/>
                </a:lnTo>
                <a:lnTo>
                  <a:pt x="285367" y="359410"/>
                </a:lnTo>
                <a:lnTo>
                  <a:pt x="237747" y="387350"/>
                </a:lnTo>
                <a:lnTo>
                  <a:pt x="285725" y="387350"/>
                </a:lnTo>
                <a:lnTo>
                  <a:pt x="285725" y="538480"/>
                </a:lnTo>
                <a:lnTo>
                  <a:pt x="223464" y="575310"/>
                </a:lnTo>
                <a:lnTo>
                  <a:pt x="272054" y="575310"/>
                </a:lnTo>
                <a:lnTo>
                  <a:pt x="297635" y="560070"/>
                </a:lnTo>
                <a:lnTo>
                  <a:pt x="344961" y="560070"/>
                </a:lnTo>
                <a:lnTo>
                  <a:pt x="309545" y="538480"/>
                </a:lnTo>
                <a:lnTo>
                  <a:pt x="309545" y="480060"/>
                </a:lnTo>
                <a:lnTo>
                  <a:pt x="397283" y="480060"/>
                </a:lnTo>
                <a:lnTo>
                  <a:pt x="386763" y="474980"/>
                </a:lnTo>
                <a:lnTo>
                  <a:pt x="384321" y="468630"/>
                </a:lnTo>
                <a:lnTo>
                  <a:pt x="388261" y="459740"/>
                </a:lnTo>
                <a:lnTo>
                  <a:pt x="392033" y="457200"/>
                </a:lnTo>
                <a:lnTo>
                  <a:pt x="309426" y="457200"/>
                </a:lnTo>
                <a:lnTo>
                  <a:pt x="309446" y="298450"/>
                </a:lnTo>
                <a:lnTo>
                  <a:pt x="307272" y="294640"/>
                </a:lnTo>
                <a:lnTo>
                  <a:pt x="303709" y="292100"/>
                </a:lnTo>
                <a:lnTo>
                  <a:pt x="234779" y="251460"/>
                </a:lnTo>
                <a:close/>
              </a:path>
              <a:path w="595630" h="601980">
                <a:moveTo>
                  <a:pt x="210959" y="494030"/>
                </a:moveTo>
                <a:lnTo>
                  <a:pt x="148817" y="530860"/>
                </a:lnTo>
                <a:lnTo>
                  <a:pt x="199016" y="530860"/>
                </a:lnTo>
                <a:lnTo>
                  <a:pt x="226442" y="514350"/>
                </a:lnTo>
                <a:lnTo>
                  <a:pt x="215276" y="495300"/>
                </a:lnTo>
                <a:lnTo>
                  <a:pt x="211673" y="495300"/>
                </a:lnTo>
                <a:lnTo>
                  <a:pt x="210959" y="494030"/>
                </a:lnTo>
                <a:close/>
              </a:path>
              <a:path w="595630" h="601980">
                <a:moveTo>
                  <a:pt x="394508" y="434340"/>
                </a:moveTo>
                <a:lnTo>
                  <a:pt x="381818" y="438150"/>
                </a:lnTo>
                <a:lnTo>
                  <a:pt x="371201" y="445770"/>
                </a:lnTo>
                <a:lnTo>
                  <a:pt x="364064" y="457200"/>
                </a:lnTo>
                <a:lnTo>
                  <a:pt x="396212" y="457200"/>
                </a:lnTo>
                <a:lnTo>
                  <a:pt x="401700" y="458470"/>
                </a:lnTo>
                <a:lnTo>
                  <a:pt x="406196" y="462280"/>
                </a:lnTo>
                <a:lnTo>
                  <a:pt x="406454" y="467360"/>
                </a:lnTo>
                <a:lnTo>
                  <a:pt x="406454" y="468630"/>
                </a:lnTo>
                <a:lnTo>
                  <a:pt x="406166" y="469900"/>
                </a:lnTo>
                <a:lnTo>
                  <a:pt x="403368" y="477520"/>
                </a:lnTo>
                <a:lnTo>
                  <a:pt x="397283" y="480060"/>
                </a:lnTo>
                <a:lnTo>
                  <a:pt x="364064" y="480060"/>
                </a:lnTo>
                <a:lnTo>
                  <a:pt x="369053" y="488950"/>
                </a:lnTo>
                <a:lnTo>
                  <a:pt x="375879" y="495300"/>
                </a:lnTo>
                <a:lnTo>
                  <a:pt x="384116" y="499110"/>
                </a:lnTo>
                <a:lnTo>
                  <a:pt x="393343" y="500380"/>
                </a:lnTo>
                <a:lnTo>
                  <a:pt x="406929" y="499110"/>
                </a:lnTo>
                <a:lnTo>
                  <a:pt x="418358" y="492760"/>
                </a:lnTo>
                <a:lnTo>
                  <a:pt x="426451" y="482600"/>
                </a:lnTo>
                <a:lnTo>
                  <a:pt x="430027" y="468630"/>
                </a:lnTo>
                <a:lnTo>
                  <a:pt x="428438" y="458470"/>
                </a:lnTo>
                <a:lnTo>
                  <a:pt x="423944" y="449580"/>
                </a:lnTo>
                <a:lnTo>
                  <a:pt x="416950" y="441960"/>
                </a:lnTo>
                <a:lnTo>
                  <a:pt x="407864" y="436880"/>
                </a:lnTo>
                <a:lnTo>
                  <a:pt x="394508" y="434340"/>
                </a:lnTo>
                <a:close/>
              </a:path>
              <a:path w="595630" h="601980">
                <a:moveTo>
                  <a:pt x="214532" y="494030"/>
                </a:moveTo>
                <a:lnTo>
                  <a:pt x="211673" y="495300"/>
                </a:lnTo>
                <a:lnTo>
                  <a:pt x="215276" y="495300"/>
                </a:lnTo>
                <a:lnTo>
                  <a:pt x="214532" y="494030"/>
                </a:lnTo>
                <a:close/>
              </a:path>
              <a:path w="595630" h="601980">
                <a:moveTo>
                  <a:pt x="197546" y="314960"/>
                </a:moveTo>
                <a:lnTo>
                  <a:pt x="154772" y="314960"/>
                </a:lnTo>
                <a:lnTo>
                  <a:pt x="214293" y="354330"/>
                </a:lnTo>
                <a:lnTo>
                  <a:pt x="214293" y="401320"/>
                </a:lnTo>
                <a:lnTo>
                  <a:pt x="140956" y="444500"/>
                </a:lnTo>
                <a:lnTo>
                  <a:pt x="152867" y="464820"/>
                </a:lnTo>
                <a:lnTo>
                  <a:pt x="285725" y="387350"/>
                </a:lnTo>
                <a:lnTo>
                  <a:pt x="237747" y="387350"/>
                </a:lnTo>
                <a:lnTo>
                  <a:pt x="237747" y="344170"/>
                </a:lnTo>
                <a:lnTo>
                  <a:pt x="235682" y="340360"/>
                </a:lnTo>
                <a:lnTo>
                  <a:pt x="232278" y="337820"/>
                </a:lnTo>
                <a:lnTo>
                  <a:pt x="197546" y="314960"/>
                </a:lnTo>
                <a:close/>
              </a:path>
              <a:path w="595630" h="601980">
                <a:moveTo>
                  <a:pt x="143577" y="363220"/>
                </a:moveTo>
                <a:lnTo>
                  <a:pt x="83337" y="398780"/>
                </a:lnTo>
                <a:lnTo>
                  <a:pt x="129667" y="398780"/>
                </a:lnTo>
                <a:lnTo>
                  <a:pt x="155487" y="383540"/>
                </a:lnTo>
                <a:lnTo>
                  <a:pt x="143577" y="363220"/>
                </a:lnTo>
                <a:close/>
              </a:path>
              <a:path w="595630" h="601980">
                <a:moveTo>
                  <a:pt x="495588" y="287020"/>
                </a:moveTo>
                <a:lnTo>
                  <a:pt x="482577" y="289560"/>
                </a:lnTo>
                <a:lnTo>
                  <a:pt x="470739" y="295910"/>
                </a:lnTo>
                <a:lnTo>
                  <a:pt x="462402" y="306070"/>
                </a:lnTo>
                <a:lnTo>
                  <a:pt x="458935" y="318770"/>
                </a:lnTo>
                <a:lnTo>
                  <a:pt x="460457" y="331470"/>
                </a:lnTo>
                <a:lnTo>
                  <a:pt x="467087" y="344170"/>
                </a:lnTo>
                <a:lnTo>
                  <a:pt x="477786" y="351790"/>
                </a:lnTo>
                <a:lnTo>
                  <a:pt x="490416" y="355600"/>
                </a:lnTo>
                <a:lnTo>
                  <a:pt x="503426" y="354330"/>
                </a:lnTo>
                <a:lnTo>
                  <a:pt x="515264" y="347980"/>
                </a:lnTo>
                <a:lnTo>
                  <a:pt x="565829" y="347980"/>
                </a:lnTo>
                <a:lnTo>
                  <a:pt x="536269" y="331470"/>
                </a:lnTo>
                <a:lnTo>
                  <a:pt x="486689" y="331470"/>
                </a:lnTo>
                <a:lnTo>
                  <a:pt x="482054" y="326390"/>
                </a:lnTo>
                <a:lnTo>
                  <a:pt x="482054" y="314960"/>
                </a:lnTo>
                <a:lnTo>
                  <a:pt x="486689" y="309880"/>
                </a:lnTo>
                <a:lnTo>
                  <a:pt x="525730" y="309880"/>
                </a:lnTo>
                <a:lnTo>
                  <a:pt x="524266" y="306070"/>
                </a:lnTo>
                <a:lnTo>
                  <a:pt x="518926" y="299720"/>
                </a:lnTo>
                <a:lnTo>
                  <a:pt x="508222" y="290830"/>
                </a:lnTo>
                <a:lnTo>
                  <a:pt x="495588" y="287020"/>
                </a:lnTo>
                <a:close/>
              </a:path>
              <a:path w="595630" h="601980">
                <a:moveTo>
                  <a:pt x="130519" y="204470"/>
                </a:moveTo>
                <a:lnTo>
                  <a:pt x="83337" y="204470"/>
                </a:lnTo>
                <a:lnTo>
                  <a:pt x="142862" y="237490"/>
                </a:lnTo>
                <a:lnTo>
                  <a:pt x="142862" y="294640"/>
                </a:lnTo>
                <a:lnTo>
                  <a:pt x="76194" y="331470"/>
                </a:lnTo>
                <a:lnTo>
                  <a:pt x="88099" y="351790"/>
                </a:lnTo>
                <a:lnTo>
                  <a:pt x="154772" y="314960"/>
                </a:lnTo>
                <a:lnTo>
                  <a:pt x="197546" y="314960"/>
                </a:lnTo>
                <a:lnTo>
                  <a:pt x="166673" y="294640"/>
                </a:lnTo>
                <a:lnTo>
                  <a:pt x="166673" y="237490"/>
                </a:lnTo>
                <a:lnTo>
                  <a:pt x="201227" y="218440"/>
                </a:lnTo>
                <a:lnTo>
                  <a:pt x="154772" y="218440"/>
                </a:lnTo>
                <a:lnTo>
                  <a:pt x="130519" y="204470"/>
                </a:lnTo>
                <a:close/>
              </a:path>
              <a:path w="595630" h="601980">
                <a:moveTo>
                  <a:pt x="523720" y="158750"/>
                </a:moveTo>
                <a:lnTo>
                  <a:pt x="500624" y="158750"/>
                </a:lnTo>
                <a:lnTo>
                  <a:pt x="500634" y="195580"/>
                </a:lnTo>
                <a:lnTo>
                  <a:pt x="502947" y="199390"/>
                </a:lnTo>
                <a:lnTo>
                  <a:pt x="572651" y="237490"/>
                </a:lnTo>
                <a:lnTo>
                  <a:pt x="572651" y="351790"/>
                </a:lnTo>
                <a:lnTo>
                  <a:pt x="595499" y="351790"/>
                </a:lnTo>
                <a:lnTo>
                  <a:pt x="595499" y="227330"/>
                </a:lnTo>
                <a:lnTo>
                  <a:pt x="593176" y="223520"/>
                </a:lnTo>
                <a:lnTo>
                  <a:pt x="523720" y="184150"/>
                </a:lnTo>
                <a:lnTo>
                  <a:pt x="523720" y="158750"/>
                </a:lnTo>
                <a:close/>
              </a:path>
              <a:path w="595630" h="601980">
                <a:moveTo>
                  <a:pt x="525730" y="309880"/>
                </a:moveTo>
                <a:lnTo>
                  <a:pt x="498133" y="309880"/>
                </a:lnTo>
                <a:lnTo>
                  <a:pt x="502768" y="314960"/>
                </a:lnTo>
                <a:lnTo>
                  <a:pt x="502768" y="326390"/>
                </a:lnTo>
                <a:lnTo>
                  <a:pt x="498133" y="331470"/>
                </a:lnTo>
                <a:lnTo>
                  <a:pt x="536269" y="331470"/>
                </a:lnTo>
                <a:lnTo>
                  <a:pt x="527174" y="326390"/>
                </a:lnTo>
                <a:lnTo>
                  <a:pt x="527194" y="313690"/>
                </a:lnTo>
                <a:lnTo>
                  <a:pt x="525730" y="309880"/>
                </a:lnTo>
                <a:close/>
              </a:path>
              <a:path w="595630" h="601980">
                <a:moveTo>
                  <a:pt x="269777" y="26670"/>
                </a:moveTo>
                <a:lnTo>
                  <a:pt x="223464" y="26670"/>
                </a:lnTo>
                <a:lnTo>
                  <a:pt x="285487" y="63500"/>
                </a:lnTo>
                <a:lnTo>
                  <a:pt x="285516" y="205740"/>
                </a:lnTo>
                <a:lnTo>
                  <a:pt x="287779" y="209550"/>
                </a:lnTo>
                <a:lnTo>
                  <a:pt x="362873" y="252730"/>
                </a:lnTo>
                <a:lnTo>
                  <a:pt x="362406" y="255270"/>
                </a:lnTo>
                <a:lnTo>
                  <a:pt x="362168" y="257810"/>
                </a:lnTo>
                <a:lnTo>
                  <a:pt x="362178" y="267970"/>
                </a:lnTo>
                <a:lnTo>
                  <a:pt x="364580" y="275590"/>
                </a:lnTo>
                <a:lnTo>
                  <a:pt x="369007" y="280670"/>
                </a:lnTo>
                <a:lnTo>
                  <a:pt x="379117" y="289560"/>
                </a:lnTo>
                <a:lnTo>
                  <a:pt x="391455" y="294640"/>
                </a:lnTo>
                <a:lnTo>
                  <a:pt x="404489" y="293370"/>
                </a:lnTo>
                <a:lnTo>
                  <a:pt x="416687" y="287020"/>
                </a:lnTo>
                <a:lnTo>
                  <a:pt x="425668" y="278130"/>
                </a:lnTo>
                <a:lnTo>
                  <a:pt x="427797" y="271780"/>
                </a:lnTo>
                <a:lnTo>
                  <a:pt x="397283" y="271780"/>
                </a:lnTo>
                <a:lnTo>
                  <a:pt x="386763" y="266700"/>
                </a:lnTo>
                <a:lnTo>
                  <a:pt x="384321" y="260350"/>
                </a:lnTo>
                <a:lnTo>
                  <a:pt x="388261" y="251460"/>
                </a:lnTo>
                <a:lnTo>
                  <a:pt x="392033" y="248920"/>
                </a:lnTo>
                <a:lnTo>
                  <a:pt x="427498" y="248920"/>
                </a:lnTo>
                <a:lnTo>
                  <a:pt x="423416" y="240030"/>
                </a:lnTo>
                <a:lnTo>
                  <a:pt x="416198" y="233680"/>
                </a:lnTo>
                <a:lnTo>
                  <a:pt x="375736" y="233680"/>
                </a:lnTo>
                <a:lnTo>
                  <a:pt x="309545" y="194310"/>
                </a:lnTo>
                <a:lnTo>
                  <a:pt x="309545" y="63500"/>
                </a:lnTo>
                <a:lnTo>
                  <a:pt x="343961" y="43180"/>
                </a:lnTo>
                <a:lnTo>
                  <a:pt x="297635" y="43180"/>
                </a:lnTo>
                <a:lnTo>
                  <a:pt x="269777" y="26670"/>
                </a:lnTo>
                <a:close/>
              </a:path>
              <a:path w="595630" h="601980">
                <a:moveTo>
                  <a:pt x="74766" y="251460"/>
                </a:moveTo>
                <a:lnTo>
                  <a:pt x="23810" y="281940"/>
                </a:lnTo>
                <a:lnTo>
                  <a:pt x="69330" y="281940"/>
                </a:lnTo>
                <a:lnTo>
                  <a:pt x="86671" y="271780"/>
                </a:lnTo>
                <a:lnTo>
                  <a:pt x="74766" y="251460"/>
                </a:lnTo>
                <a:close/>
              </a:path>
              <a:path w="595630" h="601980">
                <a:moveTo>
                  <a:pt x="427498" y="248920"/>
                </a:moveTo>
                <a:lnTo>
                  <a:pt x="396212" y="248920"/>
                </a:lnTo>
                <a:lnTo>
                  <a:pt x="396212" y="250190"/>
                </a:lnTo>
                <a:lnTo>
                  <a:pt x="401700" y="250190"/>
                </a:lnTo>
                <a:lnTo>
                  <a:pt x="406196" y="254000"/>
                </a:lnTo>
                <a:lnTo>
                  <a:pt x="406390" y="257810"/>
                </a:lnTo>
                <a:lnTo>
                  <a:pt x="406454" y="260350"/>
                </a:lnTo>
                <a:lnTo>
                  <a:pt x="406166" y="262890"/>
                </a:lnTo>
                <a:lnTo>
                  <a:pt x="403368" y="269240"/>
                </a:lnTo>
                <a:lnTo>
                  <a:pt x="397283" y="271780"/>
                </a:lnTo>
                <a:lnTo>
                  <a:pt x="427797" y="271780"/>
                </a:lnTo>
                <a:lnTo>
                  <a:pt x="429926" y="265430"/>
                </a:lnTo>
                <a:lnTo>
                  <a:pt x="429247" y="252730"/>
                </a:lnTo>
                <a:lnTo>
                  <a:pt x="427498" y="248920"/>
                </a:lnTo>
                <a:close/>
              </a:path>
              <a:path w="595630" h="601980">
                <a:moveTo>
                  <a:pt x="400972" y="227330"/>
                </a:moveTo>
                <a:lnTo>
                  <a:pt x="387936" y="227330"/>
                </a:lnTo>
                <a:lnTo>
                  <a:pt x="375736" y="233680"/>
                </a:lnTo>
                <a:lnTo>
                  <a:pt x="416198" y="233680"/>
                </a:lnTo>
                <a:lnTo>
                  <a:pt x="413310" y="231140"/>
                </a:lnTo>
                <a:lnTo>
                  <a:pt x="400972" y="227330"/>
                </a:lnTo>
                <a:close/>
              </a:path>
              <a:path w="595630" h="601980">
                <a:moveTo>
                  <a:pt x="238104" y="123190"/>
                </a:moveTo>
                <a:lnTo>
                  <a:pt x="214293" y="123190"/>
                </a:lnTo>
                <a:lnTo>
                  <a:pt x="214293" y="184150"/>
                </a:lnTo>
                <a:lnTo>
                  <a:pt x="154772" y="218440"/>
                </a:lnTo>
                <a:lnTo>
                  <a:pt x="201227" y="218440"/>
                </a:lnTo>
                <a:lnTo>
                  <a:pt x="235781" y="199390"/>
                </a:lnTo>
                <a:lnTo>
                  <a:pt x="238104" y="195580"/>
                </a:lnTo>
                <a:lnTo>
                  <a:pt x="238104" y="123190"/>
                </a:lnTo>
                <a:close/>
              </a:path>
              <a:path w="595630" h="601980">
                <a:moveTo>
                  <a:pt x="433468" y="113030"/>
                </a:moveTo>
                <a:lnTo>
                  <a:pt x="420696" y="115570"/>
                </a:lnTo>
                <a:lnTo>
                  <a:pt x="410020" y="123190"/>
                </a:lnTo>
                <a:lnTo>
                  <a:pt x="402861" y="134620"/>
                </a:lnTo>
                <a:lnTo>
                  <a:pt x="400752" y="148590"/>
                </a:lnTo>
                <a:lnTo>
                  <a:pt x="403859" y="161290"/>
                </a:lnTo>
                <a:lnTo>
                  <a:pt x="411529" y="171450"/>
                </a:lnTo>
                <a:lnTo>
                  <a:pt x="423109" y="179070"/>
                </a:lnTo>
                <a:lnTo>
                  <a:pt x="436560" y="181610"/>
                </a:lnTo>
                <a:lnTo>
                  <a:pt x="449332" y="177800"/>
                </a:lnTo>
                <a:lnTo>
                  <a:pt x="460007" y="170180"/>
                </a:lnTo>
                <a:lnTo>
                  <a:pt x="467166" y="158750"/>
                </a:lnTo>
                <a:lnTo>
                  <a:pt x="523720" y="158750"/>
                </a:lnTo>
                <a:lnTo>
                  <a:pt x="523720" y="156210"/>
                </a:lnTo>
                <a:lnTo>
                  <a:pt x="428935" y="156210"/>
                </a:lnTo>
                <a:lnTo>
                  <a:pt x="424300" y="152400"/>
                </a:lnTo>
                <a:lnTo>
                  <a:pt x="424310" y="140970"/>
                </a:lnTo>
                <a:lnTo>
                  <a:pt x="428945" y="135890"/>
                </a:lnTo>
                <a:lnTo>
                  <a:pt x="523720" y="135890"/>
                </a:lnTo>
                <a:lnTo>
                  <a:pt x="523720" y="134620"/>
                </a:lnTo>
                <a:lnTo>
                  <a:pt x="467166" y="134620"/>
                </a:lnTo>
                <a:lnTo>
                  <a:pt x="463856" y="128270"/>
                </a:lnTo>
                <a:lnTo>
                  <a:pt x="459257" y="123190"/>
                </a:lnTo>
                <a:lnTo>
                  <a:pt x="453551" y="118110"/>
                </a:lnTo>
                <a:lnTo>
                  <a:pt x="446919" y="114300"/>
                </a:lnTo>
                <a:lnTo>
                  <a:pt x="433468" y="113030"/>
                </a:lnTo>
                <a:close/>
              </a:path>
              <a:path w="595630" h="601980">
                <a:moveTo>
                  <a:pt x="523720" y="135890"/>
                </a:moveTo>
                <a:lnTo>
                  <a:pt x="437441" y="135890"/>
                </a:lnTo>
                <a:lnTo>
                  <a:pt x="440101" y="137160"/>
                </a:lnTo>
                <a:lnTo>
                  <a:pt x="443952" y="140970"/>
                </a:lnTo>
                <a:lnTo>
                  <a:pt x="445023" y="143510"/>
                </a:lnTo>
                <a:lnTo>
                  <a:pt x="445013" y="152400"/>
                </a:lnTo>
                <a:lnTo>
                  <a:pt x="440378" y="156210"/>
                </a:lnTo>
                <a:lnTo>
                  <a:pt x="523720" y="156210"/>
                </a:lnTo>
                <a:lnTo>
                  <a:pt x="523720" y="135890"/>
                </a:lnTo>
                <a:close/>
              </a:path>
              <a:path w="595630" h="601980">
                <a:moveTo>
                  <a:pt x="166673" y="76200"/>
                </a:moveTo>
                <a:lnTo>
                  <a:pt x="142862" y="76200"/>
                </a:lnTo>
                <a:lnTo>
                  <a:pt x="142862" y="144780"/>
                </a:lnTo>
                <a:lnTo>
                  <a:pt x="166673" y="144780"/>
                </a:lnTo>
                <a:lnTo>
                  <a:pt x="166673" y="76200"/>
                </a:lnTo>
                <a:close/>
              </a:path>
              <a:path w="595630" h="601980">
                <a:moveTo>
                  <a:pt x="417092" y="26670"/>
                </a:moveTo>
                <a:lnTo>
                  <a:pt x="371925" y="26670"/>
                </a:lnTo>
                <a:lnTo>
                  <a:pt x="500029" y="105410"/>
                </a:lnTo>
                <a:lnTo>
                  <a:pt x="500029" y="134620"/>
                </a:lnTo>
                <a:lnTo>
                  <a:pt x="523720" y="134620"/>
                </a:lnTo>
                <a:lnTo>
                  <a:pt x="523700" y="93980"/>
                </a:lnTo>
                <a:lnTo>
                  <a:pt x="521536" y="90170"/>
                </a:lnTo>
                <a:lnTo>
                  <a:pt x="417092" y="26670"/>
                </a:lnTo>
                <a:close/>
              </a:path>
              <a:path w="595630" h="601980">
                <a:moveTo>
                  <a:pt x="373721" y="0"/>
                </a:moveTo>
                <a:lnTo>
                  <a:pt x="369175" y="0"/>
                </a:lnTo>
                <a:lnTo>
                  <a:pt x="365493" y="2540"/>
                </a:lnTo>
                <a:lnTo>
                  <a:pt x="297635" y="43180"/>
                </a:lnTo>
                <a:lnTo>
                  <a:pt x="343961" y="43180"/>
                </a:lnTo>
                <a:lnTo>
                  <a:pt x="371925" y="26670"/>
                </a:lnTo>
                <a:lnTo>
                  <a:pt x="417092" y="26670"/>
                </a:lnTo>
                <a:lnTo>
                  <a:pt x="377403" y="2540"/>
                </a:lnTo>
                <a:lnTo>
                  <a:pt x="37372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04203" y="1850135"/>
            <a:ext cx="25908" cy="32431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770878" y="1949323"/>
            <a:ext cx="5154930" cy="9944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dirty="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sz="21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1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-45" dirty="0">
                <a:solidFill>
                  <a:srgbClr val="FFFFFF"/>
                </a:solidFill>
                <a:latin typeface="Trebuchet MS"/>
                <a:cs typeface="Trebuchet MS"/>
              </a:rPr>
              <a:t>latest</a:t>
            </a:r>
            <a:r>
              <a:rPr sz="21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1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-30" dirty="0">
                <a:solidFill>
                  <a:srgbClr val="FFFFFF"/>
                </a:solidFill>
                <a:latin typeface="Trebuchet MS"/>
                <a:cs typeface="Trebuchet MS"/>
              </a:rPr>
              <a:t>publicly</a:t>
            </a:r>
            <a:r>
              <a:rPr sz="21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-40" dirty="0">
                <a:solidFill>
                  <a:srgbClr val="FFFFFF"/>
                </a:solidFill>
                <a:latin typeface="Trebuchet MS"/>
                <a:cs typeface="Trebuchet MS"/>
              </a:rPr>
              <a:t>available</a:t>
            </a:r>
            <a:r>
              <a:rPr sz="21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FFFFFF"/>
                </a:solidFill>
                <a:latin typeface="Trebuchet MS"/>
                <a:cs typeface="Trebuchet MS"/>
              </a:rPr>
              <a:t>FMs</a:t>
            </a:r>
            <a:endParaRPr sz="2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100" dirty="0">
                <a:solidFill>
                  <a:srgbClr val="FFFFFF"/>
                </a:solidFill>
                <a:latin typeface="Trebuchet MS"/>
                <a:cs typeface="Trebuchet MS"/>
              </a:rPr>
              <a:t>Build</a:t>
            </a:r>
            <a:r>
              <a:rPr sz="21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FFFFFF"/>
                </a:solidFill>
                <a:latin typeface="Trebuchet MS"/>
                <a:cs typeface="Trebuchet MS"/>
              </a:rPr>
              <a:t>FMs</a:t>
            </a:r>
            <a:r>
              <a:rPr sz="21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21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Trebuchet MS"/>
                <a:cs typeface="Trebuchet MS"/>
              </a:rPr>
              <a:t>scratch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70878" y="3235832"/>
            <a:ext cx="1812289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dirty="0">
                <a:solidFill>
                  <a:srgbClr val="FFFFFF"/>
                </a:solidFill>
                <a:latin typeface="Trebuchet MS"/>
                <a:cs typeface="Trebuchet MS"/>
              </a:rPr>
              <a:t>Customize</a:t>
            </a:r>
            <a:r>
              <a:rPr sz="21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FFFFFF"/>
                </a:solidFill>
                <a:latin typeface="Trebuchet MS"/>
                <a:cs typeface="Trebuchet MS"/>
              </a:rPr>
              <a:t>FMs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70878" y="3877436"/>
            <a:ext cx="1661160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dirty="0">
                <a:solidFill>
                  <a:srgbClr val="FFFFFF"/>
                </a:solidFill>
                <a:latin typeface="Trebuchet MS"/>
                <a:cs typeface="Trebuchet MS"/>
              </a:rPr>
              <a:t>Run</a:t>
            </a:r>
            <a:r>
              <a:rPr sz="210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-35" dirty="0">
                <a:solidFill>
                  <a:srgbClr val="FFFFFF"/>
                </a:solidFill>
                <a:latin typeface="Trebuchet MS"/>
                <a:cs typeface="Trebuchet MS"/>
              </a:rPr>
              <a:t>inference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70878" y="4520946"/>
            <a:ext cx="4201160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dirty="0">
                <a:solidFill>
                  <a:srgbClr val="FFFFFF"/>
                </a:solidFill>
                <a:latin typeface="Trebuchet MS"/>
                <a:cs typeface="Trebuchet MS"/>
              </a:rPr>
              <a:t>Implement</a:t>
            </a:r>
            <a:r>
              <a:rPr sz="21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FFFFFF"/>
                </a:solidFill>
                <a:latin typeface="Trebuchet MS"/>
                <a:cs typeface="Trebuchet MS"/>
              </a:rPr>
              <a:t>FMOps</a:t>
            </a:r>
            <a:r>
              <a:rPr sz="21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1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Trebuchet MS"/>
                <a:cs typeface="Trebuchet MS"/>
              </a:rPr>
              <a:t>governance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4510" y="655701"/>
            <a:ext cx="6072505" cy="594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00" b="0" dirty="0">
                <a:latin typeface="Trebuchet MS"/>
                <a:cs typeface="Trebuchet MS"/>
              </a:rPr>
              <a:t>Innovating</a:t>
            </a:r>
            <a:r>
              <a:rPr sz="3700" b="0" spc="-180" dirty="0">
                <a:latin typeface="Trebuchet MS"/>
                <a:cs typeface="Trebuchet MS"/>
              </a:rPr>
              <a:t> </a:t>
            </a:r>
            <a:r>
              <a:rPr sz="3700" b="0" spc="-35" dirty="0">
                <a:latin typeface="Trebuchet MS"/>
                <a:cs typeface="Trebuchet MS"/>
              </a:rPr>
              <a:t>at</a:t>
            </a:r>
            <a:r>
              <a:rPr sz="3700" b="0" spc="-175" dirty="0">
                <a:latin typeface="Trebuchet MS"/>
                <a:cs typeface="Trebuchet MS"/>
              </a:rPr>
              <a:t> </a:t>
            </a:r>
            <a:r>
              <a:rPr sz="3700" b="0" dirty="0">
                <a:latin typeface="Trebuchet MS"/>
                <a:cs typeface="Trebuchet MS"/>
              </a:rPr>
              <a:t>the</a:t>
            </a:r>
            <a:r>
              <a:rPr sz="3700" b="0" spc="-175" dirty="0">
                <a:latin typeface="Trebuchet MS"/>
                <a:cs typeface="Trebuchet MS"/>
              </a:rPr>
              <a:t> </a:t>
            </a:r>
            <a:r>
              <a:rPr sz="3700" b="0" spc="-65" dirty="0">
                <a:latin typeface="Trebuchet MS"/>
                <a:cs typeface="Trebuchet MS"/>
              </a:rPr>
              <a:t>silicon</a:t>
            </a:r>
            <a:r>
              <a:rPr sz="3700" b="0" spc="-165" dirty="0">
                <a:latin typeface="Trebuchet MS"/>
                <a:cs typeface="Trebuchet MS"/>
              </a:rPr>
              <a:t> </a:t>
            </a:r>
            <a:r>
              <a:rPr sz="3700" b="0" spc="-60" dirty="0">
                <a:latin typeface="Trebuchet MS"/>
                <a:cs typeface="Trebuchet MS"/>
              </a:rPr>
              <a:t>level</a:t>
            </a:r>
            <a:endParaRPr sz="37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212715" y="2777235"/>
            <a:ext cx="1775460" cy="1767205"/>
            <a:chOff x="5212715" y="2777235"/>
            <a:chExt cx="1775460" cy="17672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12715" y="2777235"/>
              <a:ext cx="1774983" cy="176695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765292" y="3337559"/>
              <a:ext cx="657225" cy="655320"/>
            </a:xfrm>
            <a:custGeom>
              <a:avLst/>
              <a:gdLst/>
              <a:ahLst/>
              <a:cxnLst/>
              <a:rect l="l" t="t" r="r" b="b"/>
              <a:pathLst>
                <a:path w="657225" h="655320">
                  <a:moveTo>
                    <a:pt x="164211" y="580897"/>
                  </a:moveTo>
                  <a:lnTo>
                    <a:pt x="134366" y="580897"/>
                  </a:lnTo>
                  <a:lnTo>
                    <a:pt x="134366" y="655319"/>
                  </a:lnTo>
                  <a:lnTo>
                    <a:pt x="164211" y="655319"/>
                  </a:lnTo>
                  <a:lnTo>
                    <a:pt x="164211" y="580897"/>
                  </a:lnTo>
                  <a:close/>
                </a:path>
                <a:path w="657225" h="655320">
                  <a:moveTo>
                    <a:pt x="253746" y="580897"/>
                  </a:moveTo>
                  <a:lnTo>
                    <a:pt x="223900" y="580897"/>
                  </a:lnTo>
                  <a:lnTo>
                    <a:pt x="223900" y="655319"/>
                  </a:lnTo>
                  <a:lnTo>
                    <a:pt x="253746" y="655319"/>
                  </a:lnTo>
                  <a:lnTo>
                    <a:pt x="253746" y="580897"/>
                  </a:lnTo>
                  <a:close/>
                </a:path>
                <a:path w="657225" h="655320">
                  <a:moveTo>
                    <a:pt x="343408" y="580897"/>
                  </a:moveTo>
                  <a:lnTo>
                    <a:pt x="313436" y="580897"/>
                  </a:lnTo>
                  <a:lnTo>
                    <a:pt x="313436" y="655319"/>
                  </a:lnTo>
                  <a:lnTo>
                    <a:pt x="343408" y="655319"/>
                  </a:lnTo>
                  <a:lnTo>
                    <a:pt x="343408" y="580897"/>
                  </a:lnTo>
                  <a:close/>
                </a:path>
                <a:path w="657225" h="655320">
                  <a:moveTo>
                    <a:pt x="432943" y="580897"/>
                  </a:moveTo>
                  <a:lnTo>
                    <a:pt x="403098" y="580897"/>
                  </a:lnTo>
                  <a:lnTo>
                    <a:pt x="403098" y="655319"/>
                  </a:lnTo>
                  <a:lnTo>
                    <a:pt x="432943" y="655319"/>
                  </a:lnTo>
                  <a:lnTo>
                    <a:pt x="432943" y="580897"/>
                  </a:lnTo>
                  <a:close/>
                </a:path>
                <a:path w="657225" h="655320">
                  <a:moveTo>
                    <a:pt x="522478" y="580897"/>
                  </a:moveTo>
                  <a:lnTo>
                    <a:pt x="492633" y="580897"/>
                  </a:lnTo>
                  <a:lnTo>
                    <a:pt x="492633" y="655319"/>
                  </a:lnTo>
                  <a:lnTo>
                    <a:pt x="522478" y="655319"/>
                  </a:lnTo>
                  <a:lnTo>
                    <a:pt x="522478" y="580897"/>
                  </a:lnTo>
                  <a:close/>
                </a:path>
                <a:path w="657225" h="655320">
                  <a:moveTo>
                    <a:pt x="575563" y="74422"/>
                  </a:moveTo>
                  <a:lnTo>
                    <a:pt x="81280" y="74422"/>
                  </a:lnTo>
                  <a:lnTo>
                    <a:pt x="74675" y="81152"/>
                  </a:lnTo>
                  <a:lnTo>
                    <a:pt x="74675" y="133985"/>
                  </a:lnTo>
                  <a:lnTo>
                    <a:pt x="0" y="133985"/>
                  </a:lnTo>
                  <a:lnTo>
                    <a:pt x="0" y="163829"/>
                  </a:lnTo>
                  <a:lnTo>
                    <a:pt x="74675" y="163829"/>
                  </a:lnTo>
                  <a:lnTo>
                    <a:pt x="74675" y="223392"/>
                  </a:lnTo>
                  <a:lnTo>
                    <a:pt x="0" y="223392"/>
                  </a:lnTo>
                  <a:lnTo>
                    <a:pt x="0" y="253237"/>
                  </a:lnTo>
                  <a:lnTo>
                    <a:pt x="74675" y="253237"/>
                  </a:lnTo>
                  <a:lnTo>
                    <a:pt x="74675" y="312800"/>
                  </a:lnTo>
                  <a:lnTo>
                    <a:pt x="0" y="312800"/>
                  </a:lnTo>
                  <a:lnTo>
                    <a:pt x="0" y="342519"/>
                  </a:lnTo>
                  <a:lnTo>
                    <a:pt x="74675" y="342519"/>
                  </a:lnTo>
                  <a:lnTo>
                    <a:pt x="74675" y="402081"/>
                  </a:lnTo>
                  <a:lnTo>
                    <a:pt x="0" y="402081"/>
                  </a:lnTo>
                  <a:lnTo>
                    <a:pt x="0" y="431926"/>
                  </a:lnTo>
                  <a:lnTo>
                    <a:pt x="74675" y="431926"/>
                  </a:lnTo>
                  <a:lnTo>
                    <a:pt x="74675" y="491489"/>
                  </a:lnTo>
                  <a:lnTo>
                    <a:pt x="0" y="491489"/>
                  </a:lnTo>
                  <a:lnTo>
                    <a:pt x="0" y="521334"/>
                  </a:lnTo>
                  <a:lnTo>
                    <a:pt x="74675" y="521334"/>
                  </a:lnTo>
                  <a:lnTo>
                    <a:pt x="74675" y="574166"/>
                  </a:lnTo>
                  <a:lnTo>
                    <a:pt x="81280" y="580897"/>
                  </a:lnTo>
                  <a:lnTo>
                    <a:pt x="575563" y="580897"/>
                  </a:lnTo>
                  <a:lnTo>
                    <a:pt x="582168" y="574166"/>
                  </a:lnTo>
                  <a:lnTo>
                    <a:pt x="582168" y="551052"/>
                  </a:lnTo>
                  <a:lnTo>
                    <a:pt x="104521" y="551052"/>
                  </a:lnTo>
                  <a:lnTo>
                    <a:pt x="104521" y="104266"/>
                  </a:lnTo>
                  <a:lnTo>
                    <a:pt x="582168" y="104266"/>
                  </a:lnTo>
                  <a:lnTo>
                    <a:pt x="582168" y="81152"/>
                  </a:lnTo>
                  <a:lnTo>
                    <a:pt x="575563" y="74422"/>
                  </a:lnTo>
                  <a:close/>
                </a:path>
                <a:path w="657225" h="655320">
                  <a:moveTo>
                    <a:pt x="582168" y="104266"/>
                  </a:moveTo>
                  <a:lnTo>
                    <a:pt x="552323" y="104266"/>
                  </a:lnTo>
                  <a:lnTo>
                    <a:pt x="552323" y="551052"/>
                  </a:lnTo>
                  <a:lnTo>
                    <a:pt x="582168" y="551052"/>
                  </a:lnTo>
                  <a:lnTo>
                    <a:pt x="582168" y="521334"/>
                  </a:lnTo>
                  <a:lnTo>
                    <a:pt x="656844" y="521334"/>
                  </a:lnTo>
                  <a:lnTo>
                    <a:pt x="656844" y="491489"/>
                  </a:lnTo>
                  <a:lnTo>
                    <a:pt x="582168" y="491489"/>
                  </a:lnTo>
                  <a:lnTo>
                    <a:pt x="582168" y="431926"/>
                  </a:lnTo>
                  <a:lnTo>
                    <a:pt x="656844" y="431926"/>
                  </a:lnTo>
                  <a:lnTo>
                    <a:pt x="656844" y="402081"/>
                  </a:lnTo>
                  <a:lnTo>
                    <a:pt x="582168" y="402081"/>
                  </a:lnTo>
                  <a:lnTo>
                    <a:pt x="582168" y="342519"/>
                  </a:lnTo>
                  <a:lnTo>
                    <a:pt x="656844" y="342519"/>
                  </a:lnTo>
                  <a:lnTo>
                    <a:pt x="656844" y="312800"/>
                  </a:lnTo>
                  <a:lnTo>
                    <a:pt x="582168" y="312800"/>
                  </a:lnTo>
                  <a:lnTo>
                    <a:pt x="582168" y="253237"/>
                  </a:lnTo>
                  <a:lnTo>
                    <a:pt x="656844" y="253237"/>
                  </a:lnTo>
                  <a:lnTo>
                    <a:pt x="656844" y="223392"/>
                  </a:lnTo>
                  <a:lnTo>
                    <a:pt x="582168" y="223392"/>
                  </a:lnTo>
                  <a:lnTo>
                    <a:pt x="582168" y="163829"/>
                  </a:lnTo>
                  <a:lnTo>
                    <a:pt x="656844" y="163829"/>
                  </a:lnTo>
                  <a:lnTo>
                    <a:pt x="656844" y="133985"/>
                  </a:lnTo>
                  <a:lnTo>
                    <a:pt x="582168" y="133985"/>
                  </a:lnTo>
                  <a:lnTo>
                    <a:pt x="582168" y="104266"/>
                  </a:lnTo>
                  <a:close/>
                </a:path>
                <a:path w="657225" h="655320">
                  <a:moveTo>
                    <a:pt x="485902" y="163829"/>
                  </a:moveTo>
                  <a:lnTo>
                    <a:pt x="170942" y="163829"/>
                  </a:lnTo>
                  <a:lnTo>
                    <a:pt x="164211" y="170434"/>
                  </a:lnTo>
                  <a:lnTo>
                    <a:pt x="164211" y="484885"/>
                  </a:lnTo>
                  <a:lnTo>
                    <a:pt x="170942" y="491489"/>
                  </a:lnTo>
                  <a:lnTo>
                    <a:pt x="485902" y="491489"/>
                  </a:lnTo>
                  <a:lnTo>
                    <a:pt x="492633" y="484885"/>
                  </a:lnTo>
                  <a:lnTo>
                    <a:pt x="492633" y="461644"/>
                  </a:lnTo>
                  <a:lnTo>
                    <a:pt x="194056" y="461644"/>
                  </a:lnTo>
                  <a:lnTo>
                    <a:pt x="194056" y="193675"/>
                  </a:lnTo>
                  <a:lnTo>
                    <a:pt x="492633" y="193675"/>
                  </a:lnTo>
                  <a:lnTo>
                    <a:pt x="492633" y="170434"/>
                  </a:lnTo>
                  <a:lnTo>
                    <a:pt x="485902" y="163829"/>
                  </a:lnTo>
                  <a:close/>
                </a:path>
                <a:path w="657225" h="655320">
                  <a:moveTo>
                    <a:pt x="492633" y="193675"/>
                  </a:moveTo>
                  <a:lnTo>
                    <a:pt x="462788" y="193675"/>
                  </a:lnTo>
                  <a:lnTo>
                    <a:pt x="462788" y="461644"/>
                  </a:lnTo>
                  <a:lnTo>
                    <a:pt x="492633" y="461644"/>
                  </a:lnTo>
                  <a:lnTo>
                    <a:pt x="492633" y="193675"/>
                  </a:lnTo>
                  <a:close/>
                </a:path>
                <a:path w="657225" h="655320">
                  <a:moveTo>
                    <a:pt x="164211" y="0"/>
                  </a:moveTo>
                  <a:lnTo>
                    <a:pt x="134366" y="0"/>
                  </a:lnTo>
                  <a:lnTo>
                    <a:pt x="134366" y="74422"/>
                  </a:lnTo>
                  <a:lnTo>
                    <a:pt x="164211" y="74422"/>
                  </a:lnTo>
                  <a:lnTo>
                    <a:pt x="164211" y="0"/>
                  </a:lnTo>
                  <a:close/>
                </a:path>
                <a:path w="657225" h="655320">
                  <a:moveTo>
                    <a:pt x="253746" y="0"/>
                  </a:moveTo>
                  <a:lnTo>
                    <a:pt x="223900" y="0"/>
                  </a:lnTo>
                  <a:lnTo>
                    <a:pt x="223900" y="74422"/>
                  </a:lnTo>
                  <a:lnTo>
                    <a:pt x="253746" y="74422"/>
                  </a:lnTo>
                  <a:lnTo>
                    <a:pt x="253746" y="0"/>
                  </a:lnTo>
                  <a:close/>
                </a:path>
                <a:path w="657225" h="655320">
                  <a:moveTo>
                    <a:pt x="343408" y="0"/>
                  </a:moveTo>
                  <a:lnTo>
                    <a:pt x="313436" y="0"/>
                  </a:lnTo>
                  <a:lnTo>
                    <a:pt x="313436" y="74422"/>
                  </a:lnTo>
                  <a:lnTo>
                    <a:pt x="343408" y="74422"/>
                  </a:lnTo>
                  <a:lnTo>
                    <a:pt x="343408" y="0"/>
                  </a:lnTo>
                  <a:close/>
                </a:path>
                <a:path w="657225" h="655320">
                  <a:moveTo>
                    <a:pt x="432943" y="0"/>
                  </a:moveTo>
                  <a:lnTo>
                    <a:pt x="403098" y="0"/>
                  </a:lnTo>
                  <a:lnTo>
                    <a:pt x="403098" y="74422"/>
                  </a:lnTo>
                  <a:lnTo>
                    <a:pt x="432943" y="74422"/>
                  </a:lnTo>
                  <a:lnTo>
                    <a:pt x="432943" y="0"/>
                  </a:lnTo>
                  <a:close/>
                </a:path>
                <a:path w="657225" h="655320">
                  <a:moveTo>
                    <a:pt x="522478" y="0"/>
                  </a:moveTo>
                  <a:lnTo>
                    <a:pt x="492633" y="0"/>
                  </a:lnTo>
                  <a:lnTo>
                    <a:pt x="492633" y="74422"/>
                  </a:lnTo>
                  <a:lnTo>
                    <a:pt x="522478" y="74422"/>
                  </a:lnTo>
                  <a:lnTo>
                    <a:pt x="5224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596644" y="3373577"/>
            <a:ext cx="92329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145" dirty="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endParaRPr sz="32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16073" y="3439414"/>
            <a:ext cx="1981707" cy="36106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606665" y="3373577"/>
            <a:ext cx="92329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145" dirty="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endParaRPr sz="32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59368" y="3435603"/>
            <a:ext cx="2131440" cy="36487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1405107" y="6387528"/>
            <a:ext cx="160020" cy="1625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900" spc="25" dirty="0">
                <a:solidFill>
                  <a:srgbClr val="FFFFFF"/>
                </a:solidFill>
                <a:latin typeface="Trebuchet MS"/>
                <a:cs typeface="Trebuchet MS"/>
              </a:rPr>
              <a:t>37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DDD1D1-33A1-C616-31FA-C9A31937F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6311900"/>
            <a:ext cx="825500" cy="5461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0918" rIns="0" bIns="0" rtlCol="0">
            <a:spAutoFit/>
          </a:bodyPr>
          <a:lstStyle/>
          <a:p>
            <a:pPr marL="3829050">
              <a:lnSpc>
                <a:spcPct val="100000"/>
              </a:lnSpc>
              <a:spcBef>
                <a:spcPts val="105"/>
              </a:spcBef>
            </a:pPr>
            <a:r>
              <a:rPr b="0" spc="-90" dirty="0">
                <a:latin typeface="Trebuchet MS"/>
                <a:cs typeface="Trebuchet MS"/>
              </a:rPr>
              <a:t>Generative</a:t>
            </a:r>
            <a:r>
              <a:rPr b="0" spc="-140" dirty="0">
                <a:latin typeface="Trebuchet MS"/>
                <a:cs typeface="Trebuchet MS"/>
              </a:rPr>
              <a:t> </a:t>
            </a:r>
            <a:r>
              <a:rPr b="0" dirty="0">
                <a:latin typeface="Trebuchet MS"/>
                <a:cs typeface="Trebuchet MS"/>
              </a:rPr>
              <a:t>AI</a:t>
            </a:r>
            <a:r>
              <a:rPr b="0" spc="-100" dirty="0">
                <a:latin typeface="Trebuchet MS"/>
                <a:cs typeface="Trebuchet MS"/>
              </a:rPr>
              <a:t> </a:t>
            </a:r>
            <a:r>
              <a:rPr b="0" spc="-10" dirty="0">
                <a:latin typeface="Trebuchet MS"/>
                <a:cs typeface="Trebuchet MS"/>
              </a:rPr>
              <a:t>Stack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303275"/>
            <a:ext cx="11460480" cy="6552565"/>
            <a:chOff x="0" y="303275"/>
            <a:chExt cx="11460480" cy="65525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991612"/>
              <a:ext cx="4769358" cy="386410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735836"/>
              <a:ext cx="4769358" cy="410641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03275"/>
              <a:ext cx="4769358" cy="41064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24377" y="1671192"/>
              <a:ext cx="5459730" cy="14732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29329" y="3004693"/>
              <a:ext cx="5314569" cy="14732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28088" y="1972055"/>
              <a:ext cx="9217152" cy="1981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43327" y="4860035"/>
              <a:ext cx="9217152" cy="1981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43327" y="3297936"/>
              <a:ext cx="9217152" cy="198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38473" y="4520691"/>
              <a:ext cx="6152769" cy="14744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604739" y="5238877"/>
              <a:ext cx="417830" cy="128270"/>
            </a:xfrm>
            <a:custGeom>
              <a:avLst/>
              <a:gdLst/>
              <a:ahLst/>
              <a:cxnLst/>
              <a:rect l="l" t="t" r="r" b="b"/>
              <a:pathLst>
                <a:path w="417829" h="128270">
                  <a:moveTo>
                    <a:pt x="60344" y="0"/>
                  </a:moveTo>
                  <a:lnTo>
                    <a:pt x="15386" y="16383"/>
                  </a:lnTo>
                  <a:lnTo>
                    <a:pt x="43" y="61976"/>
                  </a:lnTo>
                  <a:lnTo>
                    <a:pt x="0" y="65913"/>
                  </a:lnTo>
                  <a:lnTo>
                    <a:pt x="844" y="78857"/>
                  </a:lnTo>
                  <a:lnTo>
                    <a:pt x="23557" y="118379"/>
                  </a:lnTo>
                  <a:lnTo>
                    <a:pt x="59455" y="127381"/>
                  </a:lnTo>
                  <a:lnTo>
                    <a:pt x="66948" y="127381"/>
                  </a:lnTo>
                  <a:lnTo>
                    <a:pt x="74187" y="126746"/>
                  </a:lnTo>
                  <a:lnTo>
                    <a:pt x="87903" y="123698"/>
                  </a:lnTo>
                  <a:lnTo>
                    <a:pt x="93999" y="121539"/>
                  </a:lnTo>
                  <a:lnTo>
                    <a:pt x="99079" y="118745"/>
                  </a:lnTo>
                  <a:lnTo>
                    <a:pt x="99079" y="112141"/>
                  </a:lnTo>
                  <a:lnTo>
                    <a:pt x="63011" y="112141"/>
                  </a:lnTo>
                  <a:lnTo>
                    <a:pt x="52343" y="111428"/>
                  </a:lnTo>
                  <a:lnTo>
                    <a:pt x="21371" y="86518"/>
                  </a:lnTo>
                  <a:lnTo>
                    <a:pt x="18688" y="65913"/>
                  </a:lnTo>
                  <a:lnTo>
                    <a:pt x="18812" y="59817"/>
                  </a:lnTo>
                  <a:lnTo>
                    <a:pt x="35230" y="21615"/>
                  </a:lnTo>
                  <a:lnTo>
                    <a:pt x="62376" y="15240"/>
                  </a:lnTo>
                  <a:lnTo>
                    <a:pt x="94761" y="15240"/>
                  </a:lnTo>
                  <a:lnTo>
                    <a:pt x="94761" y="7239"/>
                  </a:lnTo>
                  <a:lnTo>
                    <a:pt x="86740" y="4071"/>
                  </a:lnTo>
                  <a:lnTo>
                    <a:pt x="78314" y="1809"/>
                  </a:lnTo>
                  <a:lnTo>
                    <a:pt x="69508" y="452"/>
                  </a:lnTo>
                  <a:lnTo>
                    <a:pt x="60344" y="0"/>
                  </a:lnTo>
                  <a:close/>
                </a:path>
                <a:path w="417829" h="128270">
                  <a:moveTo>
                    <a:pt x="99079" y="59817"/>
                  </a:moveTo>
                  <a:lnTo>
                    <a:pt x="54248" y="59817"/>
                  </a:lnTo>
                  <a:lnTo>
                    <a:pt x="54248" y="73914"/>
                  </a:lnTo>
                  <a:lnTo>
                    <a:pt x="81934" y="73914"/>
                  </a:lnTo>
                  <a:lnTo>
                    <a:pt x="81934" y="110109"/>
                  </a:lnTo>
                  <a:lnTo>
                    <a:pt x="76346" y="111506"/>
                  </a:lnTo>
                  <a:lnTo>
                    <a:pt x="69996" y="112141"/>
                  </a:lnTo>
                  <a:lnTo>
                    <a:pt x="99079" y="112141"/>
                  </a:lnTo>
                  <a:lnTo>
                    <a:pt x="99079" y="59817"/>
                  </a:lnTo>
                  <a:close/>
                </a:path>
                <a:path w="417829" h="128270">
                  <a:moveTo>
                    <a:pt x="94761" y="15240"/>
                  </a:moveTo>
                  <a:lnTo>
                    <a:pt x="62376" y="15240"/>
                  </a:lnTo>
                  <a:lnTo>
                    <a:pt x="69758" y="15640"/>
                  </a:lnTo>
                  <a:lnTo>
                    <a:pt x="77616" y="16827"/>
                  </a:lnTo>
                  <a:lnTo>
                    <a:pt x="85950" y="18776"/>
                  </a:lnTo>
                  <a:lnTo>
                    <a:pt x="94761" y="21463"/>
                  </a:lnTo>
                  <a:lnTo>
                    <a:pt x="94761" y="15240"/>
                  </a:lnTo>
                  <a:close/>
                </a:path>
                <a:path w="417829" h="128270">
                  <a:moveTo>
                    <a:pt x="171723" y="1778"/>
                  </a:moveTo>
                  <a:lnTo>
                    <a:pt x="126892" y="1778"/>
                  </a:lnTo>
                  <a:lnTo>
                    <a:pt x="126892" y="125349"/>
                  </a:lnTo>
                  <a:lnTo>
                    <a:pt x="144545" y="125349"/>
                  </a:lnTo>
                  <a:lnTo>
                    <a:pt x="144545" y="77470"/>
                  </a:lnTo>
                  <a:lnTo>
                    <a:pt x="171723" y="77470"/>
                  </a:lnTo>
                  <a:lnTo>
                    <a:pt x="203923" y="63119"/>
                  </a:lnTo>
                  <a:lnTo>
                    <a:pt x="144545" y="63119"/>
                  </a:lnTo>
                  <a:lnTo>
                    <a:pt x="144545" y="16129"/>
                  </a:lnTo>
                  <a:lnTo>
                    <a:pt x="203920" y="16129"/>
                  </a:lnTo>
                  <a:lnTo>
                    <a:pt x="200425" y="11938"/>
                  </a:lnTo>
                  <a:lnTo>
                    <a:pt x="194618" y="7457"/>
                  </a:lnTo>
                  <a:lnTo>
                    <a:pt x="187884" y="4286"/>
                  </a:lnTo>
                  <a:lnTo>
                    <a:pt x="180244" y="2401"/>
                  </a:lnTo>
                  <a:lnTo>
                    <a:pt x="171723" y="1778"/>
                  </a:lnTo>
                  <a:close/>
                </a:path>
                <a:path w="417829" h="128270">
                  <a:moveTo>
                    <a:pt x="203920" y="16129"/>
                  </a:moveTo>
                  <a:lnTo>
                    <a:pt x="170072" y="16129"/>
                  </a:lnTo>
                  <a:lnTo>
                    <a:pt x="179980" y="17605"/>
                  </a:lnTo>
                  <a:lnTo>
                    <a:pt x="187042" y="22034"/>
                  </a:lnTo>
                  <a:lnTo>
                    <a:pt x="191271" y="29416"/>
                  </a:lnTo>
                  <a:lnTo>
                    <a:pt x="192678" y="39751"/>
                  </a:lnTo>
                  <a:lnTo>
                    <a:pt x="192678" y="47371"/>
                  </a:lnTo>
                  <a:lnTo>
                    <a:pt x="190773" y="53086"/>
                  </a:lnTo>
                  <a:lnTo>
                    <a:pt x="183280" y="61087"/>
                  </a:lnTo>
                  <a:lnTo>
                    <a:pt x="177565" y="63119"/>
                  </a:lnTo>
                  <a:lnTo>
                    <a:pt x="203923" y="63119"/>
                  </a:lnTo>
                  <a:lnTo>
                    <a:pt x="205092" y="61718"/>
                  </a:lnTo>
                  <a:lnTo>
                    <a:pt x="208426" y="55245"/>
                  </a:lnTo>
                  <a:lnTo>
                    <a:pt x="210426" y="47914"/>
                  </a:lnTo>
                  <a:lnTo>
                    <a:pt x="211093" y="39751"/>
                  </a:lnTo>
                  <a:lnTo>
                    <a:pt x="210426" y="31440"/>
                  </a:lnTo>
                  <a:lnTo>
                    <a:pt x="208426" y="24034"/>
                  </a:lnTo>
                  <a:lnTo>
                    <a:pt x="205092" y="17533"/>
                  </a:lnTo>
                  <a:lnTo>
                    <a:pt x="203920" y="16129"/>
                  </a:lnTo>
                  <a:close/>
                </a:path>
                <a:path w="417829" h="128270">
                  <a:moveTo>
                    <a:pt x="251098" y="1778"/>
                  </a:moveTo>
                  <a:lnTo>
                    <a:pt x="232937" y="1778"/>
                  </a:lnTo>
                  <a:lnTo>
                    <a:pt x="232937" y="80137"/>
                  </a:lnTo>
                  <a:lnTo>
                    <a:pt x="252467" y="121358"/>
                  </a:lnTo>
                  <a:lnTo>
                    <a:pt x="281578" y="128270"/>
                  </a:lnTo>
                  <a:lnTo>
                    <a:pt x="292678" y="127504"/>
                  </a:lnTo>
                  <a:lnTo>
                    <a:pt x="302374" y="125190"/>
                  </a:lnTo>
                  <a:lnTo>
                    <a:pt x="310689" y="121304"/>
                  </a:lnTo>
                  <a:lnTo>
                    <a:pt x="317646" y="115824"/>
                  </a:lnTo>
                  <a:lnTo>
                    <a:pt x="319880" y="113030"/>
                  </a:lnTo>
                  <a:lnTo>
                    <a:pt x="271672" y="113030"/>
                  </a:lnTo>
                  <a:lnTo>
                    <a:pt x="264179" y="110236"/>
                  </a:lnTo>
                  <a:lnTo>
                    <a:pt x="258972" y="104902"/>
                  </a:lnTo>
                  <a:lnTo>
                    <a:pt x="253765" y="99441"/>
                  </a:lnTo>
                  <a:lnTo>
                    <a:pt x="251098" y="91821"/>
                  </a:lnTo>
                  <a:lnTo>
                    <a:pt x="251098" y="1778"/>
                  </a:lnTo>
                  <a:close/>
                </a:path>
                <a:path w="417829" h="128270">
                  <a:moveTo>
                    <a:pt x="330219" y="1778"/>
                  </a:moveTo>
                  <a:lnTo>
                    <a:pt x="312058" y="1778"/>
                  </a:lnTo>
                  <a:lnTo>
                    <a:pt x="312058" y="91821"/>
                  </a:lnTo>
                  <a:lnTo>
                    <a:pt x="309391" y="99441"/>
                  </a:lnTo>
                  <a:lnTo>
                    <a:pt x="304184" y="104902"/>
                  </a:lnTo>
                  <a:lnTo>
                    <a:pt x="298977" y="110236"/>
                  </a:lnTo>
                  <a:lnTo>
                    <a:pt x="291484" y="113030"/>
                  </a:lnTo>
                  <a:lnTo>
                    <a:pt x="319880" y="113030"/>
                  </a:lnTo>
                  <a:lnTo>
                    <a:pt x="323146" y="108944"/>
                  </a:lnTo>
                  <a:lnTo>
                    <a:pt x="327076" y="100695"/>
                  </a:lnTo>
                  <a:lnTo>
                    <a:pt x="329433" y="91088"/>
                  </a:lnTo>
                  <a:lnTo>
                    <a:pt x="330219" y="80137"/>
                  </a:lnTo>
                  <a:lnTo>
                    <a:pt x="330219" y="1778"/>
                  </a:lnTo>
                  <a:close/>
                </a:path>
                <a:path w="417829" h="128270">
                  <a:moveTo>
                    <a:pt x="351936" y="108712"/>
                  </a:moveTo>
                  <a:lnTo>
                    <a:pt x="351936" y="121158"/>
                  </a:lnTo>
                  <a:lnTo>
                    <a:pt x="358718" y="124158"/>
                  </a:lnTo>
                  <a:lnTo>
                    <a:pt x="366096" y="126301"/>
                  </a:lnTo>
                  <a:lnTo>
                    <a:pt x="374046" y="127587"/>
                  </a:lnTo>
                  <a:lnTo>
                    <a:pt x="382543" y="128016"/>
                  </a:lnTo>
                  <a:lnTo>
                    <a:pt x="390044" y="127541"/>
                  </a:lnTo>
                  <a:lnTo>
                    <a:pt x="414578" y="114300"/>
                  </a:lnTo>
                  <a:lnTo>
                    <a:pt x="382924" y="114300"/>
                  </a:lnTo>
                  <a:lnTo>
                    <a:pt x="375635" y="113944"/>
                  </a:lnTo>
                  <a:lnTo>
                    <a:pt x="368049" y="112887"/>
                  </a:lnTo>
                  <a:lnTo>
                    <a:pt x="360153" y="111138"/>
                  </a:lnTo>
                  <a:lnTo>
                    <a:pt x="351936" y="108712"/>
                  </a:lnTo>
                  <a:close/>
                </a:path>
                <a:path w="417829" h="128270">
                  <a:moveTo>
                    <a:pt x="385591" y="32258"/>
                  </a:moveTo>
                  <a:lnTo>
                    <a:pt x="375812" y="32258"/>
                  </a:lnTo>
                  <a:lnTo>
                    <a:pt x="367938" y="34544"/>
                  </a:lnTo>
                  <a:lnTo>
                    <a:pt x="361969" y="39370"/>
                  </a:lnTo>
                  <a:lnTo>
                    <a:pt x="356000" y="44069"/>
                  </a:lnTo>
                  <a:lnTo>
                    <a:pt x="352952" y="50292"/>
                  </a:lnTo>
                  <a:lnTo>
                    <a:pt x="352952" y="58039"/>
                  </a:lnTo>
                  <a:lnTo>
                    <a:pt x="387877" y="88773"/>
                  </a:lnTo>
                  <a:lnTo>
                    <a:pt x="392830" y="90551"/>
                  </a:lnTo>
                  <a:lnTo>
                    <a:pt x="396132" y="92329"/>
                  </a:lnTo>
                  <a:lnTo>
                    <a:pt x="398037" y="94107"/>
                  </a:lnTo>
                  <a:lnTo>
                    <a:pt x="399815" y="95885"/>
                  </a:lnTo>
                  <a:lnTo>
                    <a:pt x="400704" y="98171"/>
                  </a:lnTo>
                  <a:lnTo>
                    <a:pt x="400704" y="105283"/>
                  </a:lnTo>
                  <a:lnTo>
                    <a:pt x="399307" y="108585"/>
                  </a:lnTo>
                  <a:lnTo>
                    <a:pt x="393211" y="113157"/>
                  </a:lnTo>
                  <a:lnTo>
                    <a:pt x="388766" y="114300"/>
                  </a:lnTo>
                  <a:lnTo>
                    <a:pt x="414578" y="114300"/>
                  </a:lnTo>
                  <a:lnTo>
                    <a:pt x="417214" y="108712"/>
                  </a:lnTo>
                  <a:lnTo>
                    <a:pt x="417127" y="94107"/>
                  </a:lnTo>
                  <a:lnTo>
                    <a:pt x="415563" y="89535"/>
                  </a:lnTo>
                  <a:lnTo>
                    <a:pt x="412515" y="85852"/>
                  </a:lnTo>
                  <a:lnTo>
                    <a:pt x="409467" y="82042"/>
                  </a:lnTo>
                  <a:lnTo>
                    <a:pt x="404387" y="78867"/>
                  </a:lnTo>
                  <a:lnTo>
                    <a:pt x="397402" y="76073"/>
                  </a:lnTo>
                  <a:lnTo>
                    <a:pt x="377844" y="68580"/>
                  </a:lnTo>
                  <a:lnTo>
                    <a:pt x="374161" y="66675"/>
                  </a:lnTo>
                  <a:lnTo>
                    <a:pt x="370351" y="63119"/>
                  </a:lnTo>
                  <a:lnTo>
                    <a:pt x="369335" y="60579"/>
                  </a:lnTo>
                  <a:lnTo>
                    <a:pt x="369335" y="49784"/>
                  </a:lnTo>
                  <a:lnTo>
                    <a:pt x="375050" y="45974"/>
                  </a:lnTo>
                  <a:lnTo>
                    <a:pt x="412134" y="45974"/>
                  </a:lnTo>
                  <a:lnTo>
                    <a:pt x="412134" y="37973"/>
                  </a:lnTo>
                  <a:lnTo>
                    <a:pt x="405825" y="35472"/>
                  </a:lnTo>
                  <a:lnTo>
                    <a:pt x="399291" y="33686"/>
                  </a:lnTo>
                  <a:lnTo>
                    <a:pt x="392542" y="32615"/>
                  </a:lnTo>
                  <a:lnTo>
                    <a:pt x="385591" y="32258"/>
                  </a:lnTo>
                  <a:close/>
                </a:path>
                <a:path w="417829" h="128270">
                  <a:moveTo>
                    <a:pt x="412134" y="45974"/>
                  </a:moveTo>
                  <a:lnTo>
                    <a:pt x="386480" y="45974"/>
                  </a:lnTo>
                  <a:lnTo>
                    <a:pt x="392506" y="46239"/>
                  </a:lnTo>
                  <a:lnTo>
                    <a:pt x="398783" y="47053"/>
                  </a:lnTo>
                  <a:lnTo>
                    <a:pt x="405321" y="48438"/>
                  </a:lnTo>
                  <a:lnTo>
                    <a:pt x="412134" y="50419"/>
                  </a:lnTo>
                  <a:lnTo>
                    <a:pt x="412134" y="45974"/>
                  </a:lnTo>
                  <a:close/>
                </a:path>
              </a:pathLst>
            </a:custGeom>
            <a:solidFill>
              <a:srgbClr val="FFFFFF">
                <a:alpha val="270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47367" y="5187392"/>
              <a:ext cx="251861" cy="26169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199883" y="5229733"/>
              <a:ext cx="763270" cy="137160"/>
            </a:xfrm>
            <a:custGeom>
              <a:avLst/>
              <a:gdLst/>
              <a:ahLst/>
              <a:cxnLst/>
              <a:rect l="l" t="t" r="r" b="b"/>
              <a:pathLst>
                <a:path w="763270" h="137160">
                  <a:moveTo>
                    <a:pt x="18288" y="10922"/>
                  </a:moveTo>
                  <a:lnTo>
                    <a:pt x="0" y="10922"/>
                  </a:lnTo>
                  <a:lnTo>
                    <a:pt x="0" y="134493"/>
                  </a:lnTo>
                  <a:lnTo>
                    <a:pt x="18288" y="134493"/>
                  </a:lnTo>
                  <a:lnTo>
                    <a:pt x="18288" y="10922"/>
                  </a:lnTo>
                  <a:close/>
                </a:path>
                <a:path w="763270" h="137160">
                  <a:moveTo>
                    <a:pt x="62611" y="44069"/>
                  </a:moveTo>
                  <a:lnTo>
                    <a:pt x="47879" y="44069"/>
                  </a:lnTo>
                  <a:lnTo>
                    <a:pt x="47879" y="134493"/>
                  </a:lnTo>
                  <a:lnTo>
                    <a:pt x="65532" y="134493"/>
                  </a:lnTo>
                  <a:lnTo>
                    <a:pt x="65532" y="64770"/>
                  </a:lnTo>
                  <a:lnTo>
                    <a:pt x="72320" y="60769"/>
                  </a:lnTo>
                  <a:lnTo>
                    <a:pt x="79168" y="57912"/>
                  </a:lnTo>
                  <a:lnTo>
                    <a:pt x="86088" y="56197"/>
                  </a:lnTo>
                  <a:lnTo>
                    <a:pt x="93091" y="55626"/>
                  </a:lnTo>
                  <a:lnTo>
                    <a:pt x="125300" y="55626"/>
                  </a:lnTo>
                  <a:lnTo>
                    <a:pt x="124728" y="53975"/>
                  </a:lnTo>
                  <a:lnTo>
                    <a:pt x="64389" y="53975"/>
                  </a:lnTo>
                  <a:lnTo>
                    <a:pt x="62611" y="44069"/>
                  </a:lnTo>
                  <a:close/>
                </a:path>
                <a:path w="763270" h="137160">
                  <a:moveTo>
                    <a:pt x="125300" y="55626"/>
                  </a:moveTo>
                  <a:lnTo>
                    <a:pt x="98551" y="55626"/>
                  </a:lnTo>
                  <a:lnTo>
                    <a:pt x="102616" y="57150"/>
                  </a:lnTo>
                  <a:lnTo>
                    <a:pt x="107696" y="62992"/>
                  </a:lnTo>
                  <a:lnTo>
                    <a:pt x="108966" y="67691"/>
                  </a:lnTo>
                  <a:lnTo>
                    <a:pt x="108966" y="134493"/>
                  </a:lnTo>
                  <a:lnTo>
                    <a:pt x="126619" y="134493"/>
                  </a:lnTo>
                  <a:lnTo>
                    <a:pt x="126619" y="59436"/>
                  </a:lnTo>
                  <a:lnTo>
                    <a:pt x="125300" y="55626"/>
                  </a:lnTo>
                  <a:close/>
                </a:path>
                <a:path w="763270" h="137160">
                  <a:moveTo>
                    <a:pt x="108712" y="41402"/>
                  </a:moveTo>
                  <a:lnTo>
                    <a:pt x="100075" y="41402"/>
                  </a:lnTo>
                  <a:lnTo>
                    <a:pt x="90838" y="42187"/>
                  </a:lnTo>
                  <a:lnTo>
                    <a:pt x="81803" y="44545"/>
                  </a:lnTo>
                  <a:lnTo>
                    <a:pt x="72983" y="48474"/>
                  </a:lnTo>
                  <a:lnTo>
                    <a:pt x="64389" y="53975"/>
                  </a:lnTo>
                  <a:lnTo>
                    <a:pt x="124728" y="53975"/>
                  </a:lnTo>
                  <a:lnTo>
                    <a:pt x="124333" y="52832"/>
                  </a:lnTo>
                  <a:lnTo>
                    <a:pt x="119888" y="48260"/>
                  </a:lnTo>
                  <a:lnTo>
                    <a:pt x="115316" y="43688"/>
                  </a:lnTo>
                  <a:lnTo>
                    <a:pt x="108712" y="41402"/>
                  </a:lnTo>
                  <a:close/>
                </a:path>
                <a:path w="763270" h="137160">
                  <a:moveTo>
                    <a:pt x="177419" y="57912"/>
                  </a:moveTo>
                  <a:lnTo>
                    <a:pt x="159766" y="57912"/>
                  </a:lnTo>
                  <a:lnTo>
                    <a:pt x="159766" y="134493"/>
                  </a:lnTo>
                  <a:lnTo>
                    <a:pt x="177419" y="134493"/>
                  </a:lnTo>
                  <a:lnTo>
                    <a:pt x="177419" y="57912"/>
                  </a:lnTo>
                  <a:close/>
                </a:path>
                <a:path w="763270" h="137160">
                  <a:moveTo>
                    <a:pt x="194945" y="0"/>
                  </a:moveTo>
                  <a:lnTo>
                    <a:pt x="188341" y="0"/>
                  </a:lnTo>
                  <a:lnTo>
                    <a:pt x="175839" y="1857"/>
                  </a:lnTo>
                  <a:lnTo>
                    <a:pt x="166909" y="7429"/>
                  </a:lnTo>
                  <a:lnTo>
                    <a:pt x="161551" y="16716"/>
                  </a:lnTo>
                  <a:lnTo>
                    <a:pt x="159766" y="29718"/>
                  </a:lnTo>
                  <a:lnTo>
                    <a:pt x="159766" y="44450"/>
                  </a:lnTo>
                  <a:lnTo>
                    <a:pt x="143001" y="46482"/>
                  </a:lnTo>
                  <a:lnTo>
                    <a:pt x="143001" y="57912"/>
                  </a:lnTo>
                  <a:lnTo>
                    <a:pt x="205105" y="57912"/>
                  </a:lnTo>
                  <a:lnTo>
                    <a:pt x="205105" y="44069"/>
                  </a:lnTo>
                  <a:lnTo>
                    <a:pt x="177419" y="44069"/>
                  </a:lnTo>
                  <a:lnTo>
                    <a:pt x="177419" y="22860"/>
                  </a:lnTo>
                  <a:lnTo>
                    <a:pt x="178562" y="19431"/>
                  </a:lnTo>
                  <a:lnTo>
                    <a:pt x="180721" y="17399"/>
                  </a:lnTo>
                  <a:lnTo>
                    <a:pt x="182880" y="15240"/>
                  </a:lnTo>
                  <a:lnTo>
                    <a:pt x="186817" y="14224"/>
                  </a:lnTo>
                  <a:lnTo>
                    <a:pt x="206121" y="14224"/>
                  </a:lnTo>
                  <a:lnTo>
                    <a:pt x="206121" y="3175"/>
                  </a:lnTo>
                  <a:lnTo>
                    <a:pt x="200914" y="1016"/>
                  </a:lnTo>
                  <a:lnTo>
                    <a:pt x="194945" y="0"/>
                  </a:lnTo>
                  <a:close/>
                </a:path>
                <a:path w="763270" h="137160">
                  <a:moveTo>
                    <a:pt x="206121" y="14224"/>
                  </a:moveTo>
                  <a:lnTo>
                    <a:pt x="195452" y="14224"/>
                  </a:lnTo>
                  <a:lnTo>
                    <a:pt x="200025" y="14732"/>
                  </a:lnTo>
                  <a:lnTo>
                    <a:pt x="206121" y="15621"/>
                  </a:lnTo>
                  <a:lnTo>
                    <a:pt x="206121" y="14224"/>
                  </a:lnTo>
                  <a:close/>
                </a:path>
                <a:path w="763270" h="137160">
                  <a:moveTo>
                    <a:pt x="258064" y="41402"/>
                  </a:moveTo>
                  <a:lnTo>
                    <a:pt x="221767" y="60882"/>
                  </a:lnTo>
                  <a:lnTo>
                    <a:pt x="215392" y="89154"/>
                  </a:lnTo>
                  <a:lnTo>
                    <a:pt x="216104" y="100250"/>
                  </a:lnTo>
                  <a:lnTo>
                    <a:pt x="240601" y="134112"/>
                  </a:lnTo>
                  <a:lnTo>
                    <a:pt x="259842" y="137160"/>
                  </a:lnTo>
                  <a:lnTo>
                    <a:pt x="268726" y="136711"/>
                  </a:lnTo>
                  <a:lnTo>
                    <a:pt x="276907" y="135382"/>
                  </a:lnTo>
                  <a:lnTo>
                    <a:pt x="284398" y="133195"/>
                  </a:lnTo>
                  <a:lnTo>
                    <a:pt x="291211" y="130175"/>
                  </a:lnTo>
                  <a:lnTo>
                    <a:pt x="291211" y="123063"/>
                  </a:lnTo>
                  <a:lnTo>
                    <a:pt x="252349" y="123063"/>
                  </a:lnTo>
                  <a:lnTo>
                    <a:pt x="244983" y="120650"/>
                  </a:lnTo>
                  <a:lnTo>
                    <a:pt x="240157" y="115697"/>
                  </a:lnTo>
                  <a:lnTo>
                    <a:pt x="235331" y="110871"/>
                  </a:lnTo>
                  <a:lnTo>
                    <a:pt x="232791" y="103251"/>
                  </a:lnTo>
                  <a:lnTo>
                    <a:pt x="232537" y="93091"/>
                  </a:lnTo>
                  <a:lnTo>
                    <a:pt x="291719" y="93091"/>
                  </a:lnTo>
                  <a:lnTo>
                    <a:pt x="292735" y="88519"/>
                  </a:lnTo>
                  <a:lnTo>
                    <a:pt x="293116" y="83439"/>
                  </a:lnTo>
                  <a:lnTo>
                    <a:pt x="293116" y="81280"/>
                  </a:lnTo>
                  <a:lnTo>
                    <a:pt x="232537" y="81280"/>
                  </a:lnTo>
                  <a:lnTo>
                    <a:pt x="233172" y="72517"/>
                  </a:lnTo>
                  <a:lnTo>
                    <a:pt x="235458" y="65913"/>
                  </a:lnTo>
                  <a:lnTo>
                    <a:pt x="243840" y="57023"/>
                  </a:lnTo>
                  <a:lnTo>
                    <a:pt x="249682" y="54737"/>
                  </a:lnTo>
                  <a:lnTo>
                    <a:pt x="286943" y="54737"/>
                  </a:lnTo>
                  <a:lnTo>
                    <a:pt x="284099" y="50927"/>
                  </a:lnTo>
                  <a:lnTo>
                    <a:pt x="279048" y="46759"/>
                  </a:lnTo>
                  <a:lnTo>
                    <a:pt x="273034" y="43783"/>
                  </a:lnTo>
                  <a:lnTo>
                    <a:pt x="266043" y="41997"/>
                  </a:lnTo>
                  <a:lnTo>
                    <a:pt x="258064" y="41402"/>
                  </a:lnTo>
                  <a:close/>
                </a:path>
                <a:path w="763270" h="137160">
                  <a:moveTo>
                    <a:pt x="291211" y="117475"/>
                  </a:moveTo>
                  <a:lnTo>
                    <a:pt x="283922" y="119901"/>
                  </a:lnTo>
                  <a:lnTo>
                    <a:pt x="276717" y="121650"/>
                  </a:lnTo>
                  <a:lnTo>
                    <a:pt x="269583" y="122707"/>
                  </a:lnTo>
                  <a:lnTo>
                    <a:pt x="262509" y="123063"/>
                  </a:lnTo>
                  <a:lnTo>
                    <a:pt x="291211" y="123063"/>
                  </a:lnTo>
                  <a:lnTo>
                    <a:pt x="291211" y="117475"/>
                  </a:lnTo>
                  <a:close/>
                </a:path>
                <a:path w="763270" h="137160">
                  <a:moveTo>
                    <a:pt x="286943" y="54737"/>
                  </a:moveTo>
                  <a:lnTo>
                    <a:pt x="263651" y="54737"/>
                  </a:lnTo>
                  <a:lnTo>
                    <a:pt x="268605" y="56515"/>
                  </a:lnTo>
                  <a:lnTo>
                    <a:pt x="272034" y="60198"/>
                  </a:lnTo>
                  <a:lnTo>
                    <a:pt x="275463" y="64008"/>
                  </a:lnTo>
                  <a:lnTo>
                    <a:pt x="276984" y="69040"/>
                  </a:lnTo>
                  <a:lnTo>
                    <a:pt x="276987" y="81280"/>
                  </a:lnTo>
                  <a:lnTo>
                    <a:pt x="293116" y="81280"/>
                  </a:lnTo>
                  <a:lnTo>
                    <a:pt x="293116" y="77851"/>
                  </a:lnTo>
                  <a:lnTo>
                    <a:pt x="292546" y="69661"/>
                  </a:lnTo>
                  <a:lnTo>
                    <a:pt x="290845" y="62436"/>
                  </a:lnTo>
                  <a:lnTo>
                    <a:pt x="288026" y="56187"/>
                  </a:lnTo>
                  <a:lnTo>
                    <a:pt x="286943" y="54737"/>
                  </a:lnTo>
                  <a:close/>
                </a:path>
                <a:path w="763270" h="137160">
                  <a:moveTo>
                    <a:pt x="329311" y="44069"/>
                  </a:moveTo>
                  <a:lnTo>
                    <a:pt x="314579" y="44069"/>
                  </a:lnTo>
                  <a:lnTo>
                    <a:pt x="314579" y="134493"/>
                  </a:lnTo>
                  <a:lnTo>
                    <a:pt x="332232" y="134493"/>
                  </a:lnTo>
                  <a:lnTo>
                    <a:pt x="332232" y="67691"/>
                  </a:lnTo>
                  <a:lnTo>
                    <a:pt x="337542" y="64004"/>
                  </a:lnTo>
                  <a:lnTo>
                    <a:pt x="343376" y="61341"/>
                  </a:lnTo>
                  <a:lnTo>
                    <a:pt x="349734" y="59725"/>
                  </a:lnTo>
                  <a:lnTo>
                    <a:pt x="356616" y="59182"/>
                  </a:lnTo>
                  <a:lnTo>
                    <a:pt x="366268" y="59182"/>
                  </a:lnTo>
                  <a:lnTo>
                    <a:pt x="366268" y="57404"/>
                  </a:lnTo>
                  <a:lnTo>
                    <a:pt x="331343" y="57404"/>
                  </a:lnTo>
                  <a:lnTo>
                    <a:pt x="329311" y="44069"/>
                  </a:lnTo>
                  <a:close/>
                </a:path>
                <a:path w="763270" h="137160">
                  <a:moveTo>
                    <a:pt x="366268" y="59182"/>
                  </a:moveTo>
                  <a:lnTo>
                    <a:pt x="359283" y="59182"/>
                  </a:lnTo>
                  <a:lnTo>
                    <a:pt x="362458" y="59436"/>
                  </a:lnTo>
                  <a:lnTo>
                    <a:pt x="366268" y="59944"/>
                  </a:lnTo>
                  <a:lnTo>
                    <a:pt x="366268" y="59182"/>
                  </a:lnTo>
                  <a:close/>
                </a:path>
                <a:path w="763270" h="137160">
                  <a:moveTo>
                    <a:pt x="361188" y="43307"/>
                  </a:moveTo>
                  <a:lnTo>
                    <a:pt x="355473" y="43307"/>
                  </a:lnTo>
                  <a:lnTo>
                    <a:pt x="352298" y="43815"/>
                  </a:lnTo>
                  <a:lnTo>
                    <a:pt x="349250" y="44704"/>
                  </a:lnTo>
                  <a:lnTo>
                    <a:pt x="346329" y="45720"/>
                  </a:lnTo>
                  <a:lnTo>
                    <a:pt x="343408" y="47117"/>
                  </a:lnTo>
                  <a:lnTo>
                    <a:pt x="340614" y="49149"/>
                  </a:lnTo>
                  <a:lnTo>
                    <a:pt x="337693" y="51054"/>
                  </a:lnTo>
                  <a:lnTo>
                    <a:pt x="334645" y="53848"/>
                  </a:lnTo>
                  <a:lnTo>
                    <a:pt x="331343" y="57404"/>
                  </a:lnTo>
                  <a:lnTo>
                    <a:pt x="366268" y="57404"/>
                  </a:lnTo>
                  <a:lnTo>
                    <a:pt x="366268" y="43815"/>
                  </a:lnTo>
                  <a:lnTo>
                    <a:pt x="361188" y="43307"/>
                  </a:lnTo>
                  <a:close/>
                </a:path>
                <a:path w="763270" h="137160">
                  <a:moveTo>
                    <a:pt x="419608" y="41402"/>
                  </a:moveTo>
                  <a:lnTo>
                    <a:pt x="383311" y="60882"/>
                  </a:lnTo>
                  <a:lnTo>
                    <a:pt x="376936" y="89154"/>
                  </a:lnTo>
                  <a:lnTo>
                    <a:pt x="377648" y="100250"/>
                  </a:lnTo>
                  <a:lnTo>
                    <a:pt x="402145" y="134112"/>
                  </a:lnTo>
                  <a:lnTo>
                    <a:pt x="421386" y="137160"/>
                  </a:lnTo>
                  <a:lnTo>
                    <a:pt x="430270" y="136711"/>
                  </a:lnTo>
                  <a:lnTo>
                    <a:pt x="438451" y="135382"/>
                  </a:lnTo>
                  <a:lnTo>
                    <a:pt x="445942" y="133195"/>
                  </a:lnTo>
                  <a:lnTo>
                    <a:pt x="452755" y="130175"/>
                  </a:lnTo>
                  <a:lnTo>
                    <a:pt x="452755" y="123063"/>
                  </a:lnTo>
                  <a:lnTo>
                    <a:pt x="413893" y="123063"/>
                  </a:lnTo>
                  <a:lnTo>
                    <a:pt x="406526" y="120650"/>
                  </a:lnTo>
                  <a:lnTo>
                    <a:pt x="401700" y="115697"/>
                  </a:lnTo>
                  <a:lnTo>
                    <a:pt x="396875" y="110871"/>
                  </a:lnTo>
                  <a:lnTo>
                    <a:pt x="394335" y="103251"/>
                  </a:lnTo>
                  <a:lnTo>
                    <a:pt x="394081" y="93091"/>
                  </a:lnTo>
                  <a:lnTo>
                    <a:pt x="453263" y="93091"/>
                  </a:lnTo>
                  <a:lnTo>
                    <a:pt x="454279" y="88519"/>
                  </a:lnTo>
                  <a:lnTo>
                    <a:pt x="454660" y="83439"/>
                  </a:lnTo>
                  <a:lnTo>
                    <a:pt x="454660" y="81280"/>
                  </a:lnTo>
                  <a:lnTo>
                    <a:pt x="394081" y="81280"/>
                  </a:lnTo>
                  <a:lnTo>
                    <a:pt x="394716" y="72517"/>
                  </a:lnTo>
                  <a:lnTo>
                    <a:pt x="397001" y="65913"/>
                  </a:lnTo>
                  <a:lnTo>
                    <a:pt x="405384" y="57023"/>
                  </a:lnTo>
                  <a:lnTo>
                    <a:pt x="411225" y="54737"/>
                  </a:lnTo>
                  <a:lnTo>
                    <a:pt x="448487" y="54737"/>
                  </a:lnTo>
                  <a:lnTo>
                    <a:pt x="445643" y="50927"/>
                  </a:lnTo>
                  <a:lnTo>
                    <a:pt x="440592" y="46759"/>
                  </a:lnTo>
                  <a:lnTo>
                    <a:pt x="434578" y="43783"/>
                  </a:lnTo>
                  <a:lnTo>
                    <a:pt x="427587" y="41997"/>
                  </a:lnTo>
                  <a:lnTo>
                    <a:pt x="419608" y="41402"/>
                  </a:lnTo>
                  <a:close/>
                </a:path>
                <a:path w="763270" h="137160">
                  <a:moveTo>
                    <a:pt x="452755" y="117475"/>
                  </a:moveTo>
                  <a:lnTo>
                    <a:pt x="445466" y="119901"/>
                  </a:lnTo>
                  <a:lnTo>
                    <a:pt x="438261" y="121650"/>
                  </a:lnTo>
                  <a:lnTo>
                    <a:pt x="431127" y="122707"/>
                  </a:lnTo>
                  <a:lnTo>
                    <a:pt x="424052" y="123063"/>
                  </a:lnTo>
                  <a:lnTo>
                    <a:pt x="452755" y="123063"/>
                  </a:lnTo>
                  <a:lnTo>
                    <a:pt x="452755" y="117475"/>
                  </a:lnTo>
                  <a:close/>
                </a:path>
                <a:path w="763270" h="137160">
                  <a:moveTo>
                    <a:pt x="448487" y="54737"/>
                  </a:moveTo>
                  <a:lnTo>
                    <a:pt x="425196" y="54737"/>
                  </a:lnTo>
                  <a:lnTo>
                    <a:pt x="430149" y="56515"/>
                  </a:lnTo>
                  <a:lnTo>
                    <a:pt x="433577" y="60198"/>
                  </a:lnTo>
                  <a:lnTo>
                    <a:pt x="437007" y="64008"/>
                  </a:lnTo>
                  <a:lnTo>
                    <a:pt x="438528" y="69040"/>
                  </a:lnTo>
                  <a:lnTo>
                    <a:pt x="438531" y="81280"/>
                  </a:lnTo>
                  <a:lnTo>
                    <a:pt x="454660" y="81280"/>
                  </a:lnTo>
                  <a:lnTo>
                    <a:pt x="454660" y="77851"/>
                  </a:lnTo>
                  <a:lnTo>
                    <a:pt x="454090" y="69661"/>
                  </a:lnTo>
                  <a:lnTo>
                    <a:pt x="452389" y="62436"/>
                  </a:lnTo>
                  <a:lnTo>
                    <a:pt x="449570" y="56187"/>
                  </a:lnTo>
                  <a:lnTo>
                    <a:pt x="448487" y="54737"/>
                  </a:lnTo>
                  <a:close/>
                </a:path>
                <a:path w="763270" h="137160">
                  <a:moveTo>
                    <a:pt x="490855" y="44069"/>
                  </a:moveTo>
                  <a:lnTo>
                    <a:pt x="476123" y="44069"/>
                  </a:lnTo>
                  <a:lnTo>
                    <a:pt x="476123" y="134493"/>
                  </a:lnTo>
                  <a:lnTo>
                    <a:pt x="493775" y="134493"/>
                  </a:lnTo>
                  <a:lnTo>
                    <a:pt x="493775" y="64770"/>
                  </a:lnTo>
                  <a:lnTo>
                    <a:pt x="500564" y="60769"/>
                  </a:lnTo>
                  <a:lnTo>
                    <a:pt x="507412" y="57912"/>
                  </a:lnTo>
                  <a:lnTo>
                    <a:pt x="514332" y="56197"/>
                  </a:lnTo>
                  <a:lnTo>
                    <a:pt x="521335" y="55626"/>
                  </a:lnTo>
                  <a:lnTo>
                    <a:pt x="553544" y="55626"/>
                  </a:lnTo>
                  <a:lnTo>
                    <a:pt x="552972" y="53975"/>
                  </a:lnTo>
                  <a:lnTo>
                    <a:pt x="492633" y="53975"/>
                  </a:lnTo>
                  <a:lnTo>
                    <a:pt x="490855" y="44069"/>
                  </a:lnTo>
                  <a:close/>
                </a:path>
                <a:path w="763270" h="137160">
                  <a:moveTo>
                    <a:pt x="553544" y="55626"/>
                  </a:moveTo>
                  <a:lnTo>
                    <a:pt x="526796" y="55626"/>
                  </a:lnTo>
                  <a:lnTo>
                    <a:pt x="530860" y="57150"/>
                  </a:lnTo>
                  <a:lnTo>
                    <a:pt x="535940" y="62992"/>
                  </a:lnTo>
                  <a:lnTo>
                    <a:pt x="537210" y="67691"/>
                  </a:lnTo>
                  <a:lnTo>
                    <a:pt x="537210" y="134493"/>
                  </a:lnTo>
                  <a:lnTo>
                    <a:pt x="554863" y="134493"/>
                  </a:lnTo>
                  <a:lnTo>
                    <a:pt x="554863" y="59436"/>
                  </a:lnTo>
                  <a:lnTo>
                    <a:pt x="553544" y="55626"/>
                  </a:lnTo>
                  <a:close/>
                </a:path>
                <a:path w="763270" h="137160">
                  <a:moveTo>
                    <a:pt x="536956" y="41402"/>
                  </a:moveTo>
                  <a:lnTo>
                    <a:pt x="528320" y="41402"/>
                  </a:lnTo>
                  <a:lnTo>
                    <a:pt x="519082" y="42187"/>
                  </a:lnTo>
                  <a:lnTo>
                    <a:pt x="510047" y="44545"/>
                  </a:lnTo>
                  <a:lnTo>
                    <a:pt x="501227" y="48474"/>
                  </a:lnTo>
                  <a:lnTo>
                    <a:pt x="492633" y="53975"/>
                  </a:lnTo>
                  <a:lnTo>
                    <a:pt x="552972" y="53975"/>
                  </a:lnTo>
                  <a:lnTo>
                    <a:pt x="552576" y="52832"/>
                  </a:lnTo>
                  <a:lnTo>
                    <a:pt x="548132" y="48260"/>
                  </a:lnTo>
                  <a:lnTo>
                    <a:pt x="543560" y="43688"/>
                  </a:lnTo>
                  <a:lnTo>
                    <a:pt x="536956" y="41402"/>
                  </a:lnTo>
                  <a:close/>
                </a:path>
                <a:path w="763270" h="137160">
                  <a:moveTo>
                    <a:pt x="604647" y="57912"/>
                  </a:moveTo>
                  <a:lnTo>
                    <a:pt x="586994" y="57912"/>
                  </a:lnTo>
                  <a:lnTo>
                    <a:pt x="586994" y="110363"/>
                  </a:lnTo>
                  <a:lnTo>
                    <a:pt x="588567" y="121437"/>
                  </a:lnTo>
                  <a:lnTo>
                    <a:pt x="593296" y="129333"/>
                  </a:lnTo>
                  <a:lnTo>
                    <a:pt x="601192" y="134062"/>
                  </a:lnTo>
                  <a:lnTo>
                    <a:pt x="612267" y="135636"/>
                  </a:lnTo>
                  <a:lnTo>
                    <a:pt x="619633" y="135636"/>
                  </a:lnTo>
                  <a:lnTo>
                    <a:pt x="626237" y="134493"/>
                  </a:lnTo>
                  <a:lnTo>
                    <a:pt x="632079" y="132334"/>
                  </a:lnTo>
                  <a:lnTo>
                    <a:pt x="632079" y="121412"/>
                  </a:lnTo>
                  <a:lnTo>
                    <a:pt x="612901" y="121412"/>
                  </a:lnTo>
                  <a:lnTo>
                    <a:pt x="609473" y="120523"/>
                  </a:lnTo>
                  <a:lnTo>
                    <a:pt x="607568" y="118745"/>
                  </a:lnTo>
                  <a:lnTo>
                    <a:pt x="605536" y="116967"/>
                  </a:lnTo>
                  <a:lnTo>
                    <a:pt x="604647" y="113919"/>
                  </a:lnTo>
                  <a:lnTo>
                    <a:pt x="604647" y="57912"/>
                  </a:lnTo>
                  <a:close/>
                </a:path>
                <a:path w="763270" h="137160">
                  <a:moveTo>
                    <a:pt x="632079" y="119634"/>
                  </a:moveTo>
                  <a:lnTo>
                    <a:pt x="627252" y="120777"/>
                  </a:lnTo>
                  <a:lnTo>
                    <a:pt x="622426" y="121412"/>
                  </a:lnTo>
                  <a:lnTo>
                    <a:pt x="632079" y="121412"/>
                  </a:lnTo>
                  <a:lnTo>
                    <a:pt x="632079" y="119634"/>
                  </a:lnTo>
                  <a:close/>
                </a:path>
                <a:path w="763270" h="137160">
                  <a:moveTo>
                    <a:pt x="604647" y="18669"/>
                  </a:moveTo>
                  <a:lnTo>
                    <a:pt x="590169" y="18669"/>
                  </a:lnTo>
                  <a:lnTo>
                    <a:pt x="587501" y="44450"/>
                  </a:lnTo>
                  <a:lnTo>
                    <a:pt x="570484" y="46482"/>
                  </a:lnTo>
                  <a:lnTo>
                    <a:pt x="570484" y="57912"/>
                  </a:lnTo>
                  <a:lnTo>
                    <a:pt x="631317" y="57912"/>
                  </a:lnTo>
                  <a:lnTo>
                    <a:pt x="631317" y="44069"/>
                  </a:lnTo>
                  <a:lnTo>
                    <a:pt x="604647" y="44069"/>
                  </a:lnTo>
                  <a:lnTo>
                    <a:pt x="604647" y="18669"/>
                  </a:lnTo>
                  <a:close/>
                </a:path>
                <a:path w="763270" h="137160">
                  <a:moveTo>
                    <a:pt x="668147" y="44069"/>
                  </a:moveTo>
                  <a:lnTo>
                    <a:pt x="650494" y="44069"/>
                  </a:lnTo>
                  <a:lnTo>
                    <a:pt x="650494" y="134493"/>
                  </a:lnTo>
                  <a:lnTo>
                    <a:pt x="668147" y="134493"/>
                  </a:lnTo>
                  <a:lnTo>
                    <a:pt x="668147" y="44069"/>
                  </a:lnTo>
                  <a:close/>
                </a:path>
                <a:path w="763270" h="137160">
                  <a:moveTo>
                    <a:pt x="662940" y="6604"/>
                  </a:moveTo>
                  <a:lnTo>
                    <a:pt x="655955" y="6604"/>
                  </a:lnTo>
                  <a:lnTo>
                    <a:pt x="653288" y="7620"/>
                  </a:lnTo>
                  <a:lnTo>
                    <a:pt x="649351" y="11557"/>
                  </a:lnTo>
                  <a:lnTo>
                    <a:pt x="648335" y="14097"/>
                  </a:lnTo>
                  <a:lnTo>
                    <a:pt x="648335" y="20447"/>
                  </a:lnTo>
                  <a:lnTo>
                    <a:pt x="649351" y="23114"/>
                  </a:lnTo>
                  <a:lnTo>
                    <a:pt x="651383" y="25019"/>
                  </a:lnTo>
                  <a:lnTo>
                    <a:pt x="653288" y="27051"/>
                  </a:lnTo>
                  <a:lnTo>
                    <a:pt x="655955" y="27940"/>
                  </a:lnTo>
                  <a:lnTo>
                    <a:pt x="662940" y="27940"/>
                  </a:lnTo>
                  <a:lnTo>
                    <a:pt x="665607" y="27051"/>
                  </a:lnTo>
                  <a:lnTo>
                    <a:pt x="667512" y="25019"/>
                  </a:lnTo>
                  <a:lnTo>
                    <a:pt x="669544" y="23114"/>
                  </a:lnTo>
                  <a:lnTo>
                    <a:pt x="670560" y="20447"/>
                  </a:lnTo>
                  <a:lnTo>
                    <a:pt x="670560" y="14097"/>
                  </a:lnTo>
                  <a:lnTo>
                    <a:pt x="669544" y="11557"/>
                  </a:lnTo>
                  <a:lnTo>
                    <a:pt x="665607" y="7620"/>
                  </a:lnTo>
                  <a:lnTo>
                    <a:pt x="662940" y="6604"/>
                  </a:lnTo>
                  <a:close/>
                </a:path>
                <a:path w="763270" h="137160">
                  <a:moveTo>
                    <a:pt x="731012" y="81661"/>
                  </a:moveTo>
                  <a:lnTo>
                    <a:pt x="724026" y="81661"/>
                  </a:lnTo>
                  <a:lnTo>
                    <a:pt x="716601" y="82139"/>
                  </a:lnTo>
                  <a:lnTo>
                    <a:pt x="689864" y="101473"/>
                  </a:lnTo>
                  <a:lnTo>
                    <a:pt x="689888" y="118300"/>
                  </a:lnTo>
                  <a:lnTo>
                    <a:pt x="692404" y="124714"/>
                  </a:lnTo>
                  <a:lnTo>
                    <a:pt x="697357" y="129540"/>
                  </a:lnTo>
                  <a:lnTo>
                    <a:pt x="702437" y="134366"/>
                  </a:lnTo>
                  <a:lnTo>
                    <a:pt x="709168" y="136779"/>
                  </a:lnTo>
                  <a:lnTo>
                    <a:pt x="722757" y="136779"/>
                  </a:lnTo>
                  <a:lnTo>
                    <a:pt x="727964" y="135763"/>
                  </a:lnTo>
                  <a:lnTo>
                    <a:pt x="738251" y="131699"/>
                  </a:lnTo>
                  <a:lnTo>
                    <a:pt x="742950" y="128905"/>
                  </a:lnTo>
                  <a:lnTo>
                    <a:pt x="747268" y="125222"/>
                  </a:lnTo>
                  <a:lnTo>
                    <a:pt x="763270" y="125222"/>
                  </a:lnTo>
                  <a:lnTo>
                    <a:pt x="763270" y="123444"/>
                  </a:lnTo>
                  <a:lnTo>
                    <a:pt x="717296" y="123444"/>
                  </a:lnTo>
                  <a:lnTo>
                    <a:pt x="713740" y="122174"/>
                  </a:lnTo>
                  <a:lnTo>
                    <a:pt x="711200" y="119761"/>
                  </a:lnTo>
                  <a:lnTo>
                    <a:pt x="708787" y="117348"/>
                  </a:lnTo>
                  <a:lnTo>
                    <a:pt x="707517" y="113792"/>
                  </a:lnTo>
                  <a:lnTo>
                    <a:pt x="707517" y="109347"/>
                  </a:lnTo>
                  <a:lnTo>
                    <a:pt x="708777" y="102512"/>
                  </a:lnTo>
                  <a:lnTo>
                    <a:pt x="712549" y="97631"/>
                  </a:lnTo>
                  <a:lnTo>
                    <a:pt x="718821" y="94702"/>
                  </a:lnTo>
                  <a:lnTo>
                    <a:pt x="727583" y="93726"/>
                  </a:lnTo>
                  <a:lnTo>
                    <a:pt x="763270" y="93726"/>
                  </a:lnTo>
                  <a:lnTo>
                    <a:pt x="763270" y="84709"/>
                  </a:lnTo>
                  <a:lnTo>
                    <a:pt x="746506" y="84709"/>
                  </a:lnTo>
                  <a:lnTo>
                    <a:pt x="738505" y="82677"/>
                  </a:lnTo>
                  <a:lnTo>
                    <a:pt x="731012" y="81661"/>
                  </a:lnTo>
                  <a:close/>
                </a:path>
                <a:path w="763270" h="137160">
                  <a:moveTo>
                    <a:pt x="763270" y="125222"/>
                  </a:moveTo>
                  <a:lnTo>
                    <a:pt x="747268" y="125222"/>
                  </a:lnTo>
                  <a:lnTo>
                    <a:pt x="748665" y="134493"/>
                  </a:lnTo>
                  <a:lnTo>
                    <a:pt x="763270" y="134493"/>
                  </a:lnTo>
                  <a:lnTo>
                    <a:pt x="763270" y="125222"/>
                  </a:lnTo>
                  <a:close/>
                </a:path>
                <a:path w="763270" h="137160">
                  <a:moveTo>
                    <a:pt x="763270" y="93726"/>
                  </a:moveTo>
                  <a:lnTo>
                    <a:pt x="734060" y="93726"/>
                  </a:lnTo>
                  <a:lnTo>
                    <a:pt x="740410" y="94615"/>
                  </a:lnTo>
                  <a:lnTo>
                    <a:pt x="746506" y="96139"/>
                  </a:lnTo>
                  <a:lnTo>
                    <a:pt x="746506" y="114300"/>
                  </a:lnTo>
                  <a:lnTo>
                    <a:pt x="740316" y="118300"/>
                  </a:lnTo>
                  <a:lnTo>
                    <a:pt x="734139" y="121158"/>
                  </a:lnTo>
                  <a:lnTo>
                    <a:pt x="727985" y="122872"/>
                  </a:lnTo>
                  <a:lnTo>
                    <a:pt x="721868" y="123444"/>
                  </a:lnTo>
                  <a:lnTo>
                    <a:pt x="763270" y="123444"/>
                  </a:lnTo>
                  <a:lnTo>
                    <a:pt x="763270" y="93726"/>
                  </a:lnTo>
                  <a:close/>
                </a:path>
                <a:path w="763270" h="137160">
                  <a:moveTo>
                    <a:pt x="761507" y="55499"/>
                  </a:moveTo>
                  <a:lnTo>
                    <a:pt x="734314" y="55499"/>
                  </a:lnTo>
                  <a:lnTo>
                    <a:pt x="739267" y="56769"/>
                  </a:lnTo>
                  <a:lnTo>
                    <a:pt x="742188" y="59309"/>
                  </a:lnTo>
                  <a:lnTo>
                    <a:pt x="745109" y="61976"/>
                  </a:lnTo>
                  <a:lnTo>
                    <a:pt x="746506" y="66548"/>
                  </a:lnTo>
                  <a:lnTo>
                    <a:pt x="746506" y="84709"/>
                  </a:lnTo>
                  <a:lnTo>
                    <a:pt x="763270" y="84709"/>
                  </a:lnTo>
                  <a:lnTo>
                    <a:pt x="763270" y="60198"/>
                  </a:lnTo>
                  <a:lnTo>
                    <a:pt x="761507" y="55499"/>
                  </a:lnTo>
                  <a:close/>
                </a:path>
                <a:path w="763270" h="137160">
                  <a:moveTo>
                    <a:pt x="730250" y="41402"/>
                  </a:moveTo>
                  <a:lnTo>
                    <a:pt x="724026" y="41402"/>
                  </a:lnTo>
                  <a:lnTo>
                    <a:pt x="717804" y="42037"/>
                  </a:lnTo>
                  <a:lnTo>
                    <a:pt x="711581" y="43180"/>
                  </a:lnTo>
                  <a:lnTo>
                    <a:pt x="705358" y="44450"/>
                  </a:lnTo>
                  <a:lnTo>
                    <a:pt x="700151" y="46228"/>
                  </a:lnTo>
                  <a:lnTo>
                    <a:pt x="695960" y="48514"/>
                  </a:lnTo>
                  <a:lnTo>
                    <a:pt x="695960" y="60960"/>
                  </a:lnTo>
                  <a:lnTo>
                    <a:pt x="703986" y="58552"/>
                  </a:lnTo>
                  <a:lnTo>
                    <a:pt x="711882" y="56848"/>
                  </a:lnTo>
                  <a:lnTo>
                    <a:pt x="719659" y="55834"/>
                  </a:lnTo>
                  <a:lnTo>
                    <a:pt x="727329" y="55499"/>
                  </a:lnTo>
                  <a:lnTo>
                    <a:pt x="761507" y="55499"/>
                  </a:lnTo>
                  <a:lnTo>
                    <a:pt x="760602" y="53086"/>
                  </a:lnTo>
                  <a:lnTo>
                    <a:pt x="755269" y="48387"/>
                  </a:lnTo>
                  <a:lnTo>
                    <a:pt x="750698" y="45313"/>
                  </a:lnTo>
                  <a:lnTo>
                    <a:pt x="744997" y="43132"/>
                  </a:lnTo>
                  <a:lnTo>
                    <a:pt x="738177" y="41832"/>
                  </a:lnTo>
                  <a:lnTo>
                    <a:pt x="730250" y="41402"/>
                  </a:lnTo>
                  <a:close/>
                </a:path>
              </a:pathLst>
            </a:custGeom>
            <a:solidFill>
              <a:srgbClr val="FFFFFF">
                <a:alpha val="270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65777" y="5134360"/>
              <a:ext cx="312521" cy="31737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729732" y="5236845"/>
              <a:ext cx="706120" cy="130810"/>
            </a:xfrm>
            <a:custGeom>
              <a:avLst/>
              <a:gdLst/>
              <a:ahLst/>
              <a:cxnLst/>
              <a:rect l="l" t="t" r="r" b="b"/>
              <a:pathLst>
                <a:path w="706120" h="130810">
                  <a:moveTo>
                    <a:pt x="57530" y="19303"/>
                  </a:moveTo>
                  <a:lnTo>
                    <a:pt x="39369" y="19303"/>
                  </a:lnTo>
                  <a:lnTo>
                    <a:pt x="39369" y="127888"/>
                  </a:lnTo>
                  <a:lnTo>
                    <a:pt x="57530" y="127888"/>
                  </a:lnTo>
                  <a:lnTo>
                    <a:pt x="57530" y="19303"/>
                  </a:lnTo>
                  <a:close/>
                </a:path>
                <a:path w="706120" h="130810">
                  <a:moveTo>
                    <a:pt x="97027" y="4317"/>
                  </a:moveTo>
                  <a:lnTo>
                    <a:pt x="0" y="4317"/>
                  </a:lnTo>
                  <a:lnTo>
                    <a:pt x="0" y="19303"/>
                  </a:lnTo>
                  <a:lnTo>
                    <a:pt x="97027" y="19303"/>
                  </a:lnTo>
                  <a:lnTo>
                    <a:pt x="97027" y="4317"/>
                  </a:lnTo>
                  <a:close/>
                </a:path>
                <a:path w="706120" h="130810">
                  <a:moveTo>
                    <a:pt x="127380" y="37464"/>
                  </a:moveTo>
                  <a:lnTo>
                    <a:pt x="112648" y="37464"/>
                  </a:lnTo>
                  <a:lnTo>
                    <a:pt x="112648" y="127888"/>
                  </a:lnTo>
                  <a:lnTo>
                    <a:pt x="130301" y="127888"/>
                  </a:lnTo>
                  <a:lnTo>
                    <a:pt x="130301" y="61086"/>
                  </a:lnTo>
                  <a:lnTo>
                    <a:pt x="135612" y="57400"/>
                  </a:lnTo>
                  <a:lnTo>
                    <a:pt x="141446" y="54736"/>
                  </a:lnTo>
                  <a:lnTo>
                    <a:pt x="147804" y="53121"/>
                  </a:lnTo>
                  <a:lnTo>
                    <a:pt x="154685" y="52577"/>
                  </a:lnTo>
                  <a:lnTo>
                    <a:pt x="164337" y="52577"/>
                  </a:lnTo>
                  <a:lnTo>
                    <a:pt x="164337" y="50799"/>
                  </a:lnTo>
                  <a:lnTo>
                    <a:pt x="129412" y="50799"/>
                  </a:lnTo>
                  <a:lnTo>
                    <a:pt x="127380" y="37464"/>
                  </a:lnTo>
                  <a:close/>
                </a:path>
                <a:path w="706120" h="130810">
                  <a:moveTo>
                    <a:pt x="164337" y="52577"/>
                  </a:moveTo>
                  <a:lnTo>
                    <a:pt x="157352" y="52577"/>
                  </a:lnTo>
                  <a:lnTo>
                    <a:pt x="160527" y="52831"/>
                  </a:lnTo>
                  <a:lnTo>
                    <a:pt x="164337" y="53339"/>
                  </a:lnTo>
                  <a:lnTo>
                    <a:pt x="164337" y="52577"/>
                  </a:lnTo>
                  <a:close/>
                </a:path>
                <a:path w="706120" h="130810">
                  <a:moveTo>
                    <a:pt x="159257" y="36702"/>
                  </a:moveTo>
                  <a:lnTo>
                    <a:pt x="153542" y="36702"/>
                  </a:lnTo>
                  <a:lnTo>
                    <a:pt x="150367" y="37210"/>
                  </a:lnTo>
                  <a:lnTo>
                    <a:pt x="147446" y="38099"/>
                  </a:lnTo>
                  <a:lnTo>
                    <a:pt x="144398" y="39115"/>
                  </a:lnTo>
                  <a:lnTo>
                    <a:pt x="141477" y="40512"/>
                  </a:lnTo>
                  <a:lnTo>
                    <a:pt x="138683" y="42544"/>
                  </a:lnTo>
                  <a:lnTo>
                    <a:pt x="135762" y="44449"/>
                  </a:lnTo>
                  <a:lnTo>
                    <a:pt x="132714" y="47243"/>
                  </a:lnTo>
                  <a:lnTo>
                    <a:pt x="129412" y="50799"/>
                  </a:lnTo>
                  <a:lnTo>
                    <a:pt x="164337" y="50799"/>
                  </a:lnTo>
                  <a:lnTo>
                    <a:pt x="164337" y="37210"/>
                  </a:lnTo>
                  <a:lnTo>
                    <a:pt x="159257" y="36702"/>
                  </a:lnTo>
                  <a:close/>
                </a:path>
                <a:path w="706120" h="130810">
                  <a:moveTo>
                    <a:pt x="215137" y="75056"/>
                  </a:moveTo>
                  <a:lnTo>
                    <a:pt x="208152" y="75056"/>
                  </a:lnTo>
                  <a:lnTo>
                    <a:pt x="200745" y="75535"/>
                  </a:lnTo>
                  <a:lnTo>
                    <a:pt x="173989" y="94868"/>
                  </a:lnTo>
                  <a:lnTo>
                    <a:pt x="174007" y="111676"/>
                  </a:lnTo>
                  <a:lnTo>
                    <a:pt x="176529" y="118109"/>
                  </a:lnTo>
                  <a:lnTo>
                    <a:pt x="181609" y="122935"/>
                  </a:lnTo>
                  <a:lnTo>
                    <a:pt x="186562" y="127761"/>
                  </a:lnTo>
                  <a:lnTo>
                    <a:pt x="193293" y="130174"/>
                  </a:lnTo>
                  <a:lnTo>
                    <a:pt x="206882" y="130174"/>
                  </a:lnTo>
                  <a:lnTo>
                    <a:pt x="212089" y="129158"/>
                  </a:lnTo>
                  <a:lnTo>
                    <a:pt x="222376" y="125094"/>
                  </a:lnTo>
                  <a:lnTo>
                    <a:pt x="227075" y="122300"/>
                  </a:lnTo>
                  <a:lnTo>
                    <a:pt x="231393" y="118617"/>
                  </a:lnTo>
                  <a:lnTo>
                    <a:pt x="247395" y="118617"/>
                  </a:lnTo>
                  <a:lnTo>
                    <a:pt x="247395" y="116712"/>
                  </a:lnTo>
                  <a:lnTo>
                    <a:pt x="201421" y="116712"/>
                  </a:lnTo>
                  <a:lnTo>
                    <a:pt x="197865" y="115569"/>
                  </a:lnTo>
                  <a:lnTo>
                    <a:pt x="195325" y="113156"/>
                  </a:lnTo>
                  <a:lnTo>
                    <a:pt x="192912" y="110743"/>
                  </a:lnTo>
                  <a:lnTo>
                    <a:pt x="191642" y="107187"/>
                  </a:lnTo>
                  <a:lnTo>
                    <a:pt x="191642" y="102742"/>
                  </a:lnTo>
                  <a:lnTo>
                    <a:pt x="192905" y="95908"/>
                  </a:lnTo>
                  <a:lnTo>
                    <a:pt x="196691" y="91027"/>
                  </a:lnTo>
                  <a:lnTo>
                    <a:pt x="203001" y="88098"/>
                  </a:lnTo>
                  <a:lnTo>
                    <a:pt x="211835" y="87121"/>
                  </a:lnTo>
                  <a:lnTo>
                    <a:pt x="247395" y="87121"/>
                  </a:lnTo>
                  <a:lnTo>
                    <a:pt x="247395" y="78104"/>
                  </a:lnTo>
                  <a:lnTo>
                    <a:pt x="230631" y="78104"/>
                  </a:lnTo>
                  <a:lnTo>
                    <a:pt x="222630" y="76072"/>
                  </a:lnTo>
                  <a:lnTo>
                    <a:pt x="215137" y="75056"/>
                  </a:lnTo>
                  <a:close/>
                </a:path>
                <a:path w="706120" h="130810">
                  <a:moveTo>
                    <a:pt x="247395" y="118617"/>
                  </a:moveTo>
                  <a:lnTo>
                    <a:pt x="231393" y="118617"/>
                  </a:lnTo>
                  <a:lnTo>
                    <a:pt x="232790" y="127888"/>
                  </a:lnTo>
                  <a:lnTo>
                    <a:pt x="247395" y="127888"/>
                  </a:lnTo>
                  <a:lnTo>
                    <a:pt x="247395" y="118617"/>
                  </a:lnTo>
                  <a:close/>
                </a:path>
                <a:path w="706120" h="130810">
                  <a:moveTo>
                    <a:pt x="247395" y="87121"/>
                  </a:moveTo>
                  <a:lnTo>
                    <a:pt x="218185" y="87121"/>
                  </a:lnTo>
                  <a:lnTo>
                    <a:pt x="224535" y="88010"/>
                  </a:lnTo>
                  <a:lnTo>
                    <a:pt x="230631" y="89534"/>
                  </a:lnTo>
                  <a:lnTo>
                    <a:pt x="230631" y="107695"/>
                  </a:lnTo>
                  <a:lnTo>
                    <a:pt x="224444" y="111676"/>
                  </a:lnTo>
                  <a:lnTo>
                    <a:pt x="218281" y="114490"/>
                  </a:lnTo>
                  <a:lnTo>
                    <a:pt x="212165" y="116161"/>
                  </a:lnTo>
                  <a:lnTo>
                    <a:pt x="206120" y="116712"/>
                  </a:lnTo>
                  <a:lnTo>
                    <a:pt x="247395" y="116712"/>
                  </a:lnTo>
                  <a:lnTo>
                    <a:pt x="247395" y="87121"/>
                  </a:lnTo>
                  <a:close/>
                </a:path>
                <a:path w="706120" h="130810">
                  <a:moveTo>
                    <a:pt x="245633" y="48894"/>
                  </a:moveTo>
                  <a:lnTo>
                    <a:pt x="218439" y="48894"/>
                  </a:lnTo>
                  <a:lnTo>
                    <a:pt x="223392" y="50164"/>
                  </a:lnTo>
                  <a:lnTo>
                    <a:pt x="226313" y="52704"/>
                  </a:lnTo>
                  <a:lnTo>
                    <a:pt x="229234" y="55371"/>
                  </a:lnTo>
                  <a:lnTo>
                    <a:pt x="230631" y="59943"/>
                  </a:lnTo>
                  <a:lnTo>
                    <a:pt x="230631" y="78104"/>
                  </a:lnTo>
                  <a:lnTo>
                    <a:pt x="247395" y="78104"/>
                  </a:lnTo>
                  <a:lnTo>
                    <a:pt x="247395" y="53593"/>
                  </a:lnTo>
                  <a:lnTo>
                    <a:pt x="245633" y="48894"/>
                  </a:lnTo>
                  <a:close/>
                </a:path>
                <a:path w="706120" h="130810">
                  <a:moveTo>
                    <a:pt x="214502" y="34797"/>
                  </a:moveTo>
                  <a:lnTo>
                    <a:pt x="208152" y="34797"/>
                  </a:lnTo>
                  <a:lnTo>
                    <a:pt x="201929" y="35432"/>
                  </a:lnTo>
                  <a:lnTo>
                    <a:pt x="195706" y="36575"/>
                  </a:lnTo>
                  <a:lnTo>
                    <a:pt x="189610" y="37845"/>
                  </a:lnTo>
                  <a:lnTo>
                    <a:pt x="184276" y="39623"/>
                  </a:lnTo>
                  <a:lnTo>
                    <a:pt x="180085" y="41909"/>
                  </a:lnTo>
                  <a:lnTo>
                    <a:pt x="180085" y="54355"/>
                  </a:lnTo>
                  <a:lnTo>
                    <a:pt x="188112" y="51948"/>
                  </a:lnTo>
                  <a:lnTo>
                    <a:pt x="196008" y="50244"/>
                  </a:lnTo>
                  <a:lnTo>
                    <a:pt x="203785" y="49230"/>
                  </a:lnTo>
                  <a:lnTo>
                    <a:pt x="211454" y="48894"/>
                  </a:lnTo>
                  <a:lnTo>
                    <a:pt x="245633" y="48894"/>
                  </a:lnTo>
                  <a:lnTo>
                    <a:pt x="244728" y="46481"/>
                  </a:lnTo>
                  <a:lnTo>
                    <a:pt x="239394" y="41782"/>
                  </a:lnTo>
                  <a:lnTo>
                    <a:pt x="234844" y="38709"/>
                  </a:lnTo>
                  <a:lnTo>
                    <a:pt x="229187" y="36528"/>
                  </a:lnTo>
                  <a:lnTo>
                    <a:pt x="222410" y="35228"/>
                  </a:lnTo>
                  <a:lnTo>
                    <a:pt x="214502" y="34797"/>
                  </a:lnTo>
                  <a:close/>
                </a:path>
                <a:path w="706120" h="130810">
                  <a:moveTo>
                    <a:pt x="292480" y="37464"/>
                  </a:moveTo>
                  <a:lnTo>
                    <a:pt x="274827" y="37464"/>
                  </a:lnTo>
                  <a:lnTo>
                    <a:pt x="274827" y="127888"/>
                  </a:lnTo>
                  <a:lnTo>
                    <a:pt x="292480" y="127888"/>
                  </a:lnTo>
                  <a:lnTo>
                    <a:pt x="292480" y="37464"/>
                  </a:lnTo>
                  <a:close/>
                </a:path>
                <a:path w="706120" h="130810">
                  <a:moveTo>
                    <a:pt x="287273" y="0"/>
                  </a:moveTo>
                  <a:lnTo>
                    <a:pt x="280415" y="0"/>
                  </a:lnTo>
                  <a:lnTo>
                    <a:pt x="277621" y="1015"/>
                  </a:lnTo>
                  <a:lnTo>
                    <a:pt x="275716" y="2920"/>
                  </a:lnTo>
                  <a:lnTo>
                    <a:pt x="273684" y="4825"/>
                  </a:lnTo>
                  <a:lnTo>
                    <a:pt x="272795" y="7492"/>
                  </a:lnTo>
                  <a:lnTo>
                    <a:pt x="272795" y="13842"/>
                  </a:lnTo>
                  <a:lnTo>
                    <a:pt x="273684" y="16509"/>
                  </a:lnTo>
                  <a:lnTo>
                    <a:pt x="275716" y="18414"/>
                  </a:lnTo>
                  <a:lnTo>
                    <a:pt x="277621" y="20446"/>
                  </a:lnTo>
                  <a:lnTo>
                    <a:pt x="280415" y="21335"/>
                  </a:lnTo>
                  <a:lnTo>
                    <a:pt x="287273" y="21335"/>
                  </a:lnTo>
                  <a:lnTo>
                    <a:pt x="289940" y="20446"/>
                  </a:lnTo>
                  <a:lnTo>
                    <a:pt x="293877" y="16509"/>
                  </a:lnTo>
                  <a:lnTo>
                    <a:pt x="294893" y="13842"/>
                  </a:lnTo>
                  <a:lnTo>
                    <a:pt x="294893" y="7492"/>
                  </a:lnTo>
                  <a:lnTo>
                    <a:pt x="293877" y="4825"/>
                  </a:lnTo>
                  <a:lnTo>
                    <a:pt x="291972" y="2920"/>
                  </a:lnTo>
                  <a:lnTo>
                    <a:pt x="289940" y="1015"/>
                  </a:lnTo>
                  <a:lnTo>
                    <a:pt x="287273" y="0"/>
                  </a:lnTo>
                  <a:close/>
                </a:path>
                <a:path w="706120" h="130810">
                  <a:moveTo>
                    <a:pt x="334644" y="37464"/>
                  </a:moveTo>
                  <a:lnTo>
                    <a:pt x="319913" y="37464"/>
                  </a:lnTo>
                  <a:lnTo>
                    <a:pt x="319913" y="127888"/>
                  </a:lnTo>
                  <a:lnTo>
                    <a:pt x="337565" y="127888"/>
                  </a:lnTo>
                  <a:lnTo>
                    <a:pt x="337565" y="58165"/>
                  </a:lnTo>
                  <a:lnTo>
                    <a:pt x="344372" y="54165"/>
                  </a:lnTo>
                  <a:lnTo>
                    <a:pt x="351250" y="51307"/>
                  </a:lnTo>
                  <a:lnTo>
                    <a:pt x="358175" y="49593"/>
                  </a:lnTo>
                  <a:lnTo>
                    <a:pt x="365125" y="49021"/>
                  </a:lnTo>
                  <a:lnTo>
                    <a:pt x="397407" y="49021"/>
                  </a:lnTo>
                  <a:lnTo>
                    <a:pt x="396867" y="47370"/>
                  </a:lnTo>
                  <a:lnTo>
                    <a:pt x="336422" y="47370"/>
                  </a:lnTo>
                  <a:lnTo>
                    <a:pt x="334644" y="37464"/>
                  </a:lnTo>
                  <a:close/>
                </a:path>
                <a:path w="706120" h="130810">
                  <a:moveTo>
                    <a:pt x="397407" y="49021"/>
                  </a:moveTo>
                  <a:lnTo>
                    <a:pt x="370713" y="49021"/>
                  </a:lnTo>
                  <a:lnTo>
                    <a:pt x="374650" y="50545"/>
                  </a:lnTo>
                  <a:lnTo>
                    <a:pt x="379729" y="56387"/>
                  </a:lnTo>
                  <a:lnTo>
                    <a:pt x="381000" y="61086"/>
                  </a:lnTo>
                  <a:lnTo>
                    <a:pt x="381000" y="127888"/>
                  </a:lnTo>
                  <a:lnTo>
                    <a:pt x="398652" y="127888"/>
                  </a:lnTo>
                  <a:lnTo>
                    <a:pt x="398652" y="52831"/>
                  </a:lnTo>
                  <a:lnTo>
                    <a:pt x="397407" y="49021"/>
                  </a:lnTo>
                  <a:close/>
                </a:path>
                <a:path w="706120" h="130810">
                  <a:moveTo>
                    <a:pt x="380872" y="34797"/>
                  </a:moveTo>
                  <a:lnTo>
                    <a:pt x="372109" y="34797"/>
                  </a:lnTo>
                  <a:lnTo>
                    <a:pt x="362872" y="35583"/>
                  </a:lnTo>
                  <a:lnTo>
                    <a:pt x="353837" y="37941"/>
                  </a:lnTo>
                  <a:lnTo>
                    <a:pt x="345017" y="41870"/>
                  </a:lnTo>
                  <a:lnTo>
                    <a:pt x="336422" y="47370"/>
                  </a:lnTo>
                  <a:lnTo>
                    <a:pt x="396867" y="47370"/>
                  </a:lnTo>
                  <a:lnTo>
                    <a:pt x="396493" y="46227"/>
                  </a:lnTo>
                  <a:lnTo>
                    <a:pt x="387350" y="37083"/>
                  </a:lnTo>
                  <a:lnTo>
                    <a:pt x="380872" y="34797"/>
                  </a:lnTo>
                  <a:close/>
                </a:path>
                <a:path w="706120" h="130810">
                  <a:moveTo>
                    <a:pt x="443356" y="37464"/>
                  </a:moveTo>
                  <a:lnTo>
                    <a:pt x="425703" y="37464"/>
                  </a:lnTo>
                  <a:lnTo>
                    <a:pt x="425703" y="127888"/>
                  </a:lnTo>
                  <a:lnTo>
                    <a:pt x="443356" y="127888"/>
                  </a:lnTo>
                  <a:lnTo>
                    <a:pt x="443356" y="37464"/>
                  </a:lnTo>
                  <a:close/>
                </a:path>
                <a:path w="706120" h="130810">
                  <a:moveTo>
                    <a:pt x="438150" y="0"/>
                  </a:moveTo>
                  <a:lnTo>
                    <a:pt x="431291" y="0"/>
                  </a:lnTo>
                  <a:lnTo>
                    <a:pt x="428497" y="1015"/>
                  </a:lnTo>
                  <a:lnTo>
                    <a:pt x="426592" y="2920"/>
                  </a:lnTo>
                  <a:lnTo>
                    <a:pt x="424560" y="4825"/>
                  </a:lnTo>
                  <a:lnTo>
                    <a:pt x="423671" y="7492"/>
                  </a:lnTo>
                  <a:lnTo>
                    <a:pt x="423671" y="13842"/>
                  </a:lnTo>
                  <a:lnTo>
                    <a:pt x="424560" y="16509"/>
                  </a:lnTo>
                  <a:lnTo>
                    <a:pt x="426592" y="18414"/>
                  </a:lnTo>
                  <a:lnTo>
                    <a:pt x="428497" y="20446"/>
                  </a:lnTo>
                  <a:lnTo>
                    <a:pt x="431291" y="21335"/>
                  </a:lnTo>
                  <a:lnTo>
                    <a:pt x="438150" y="21335"/>
                  </a:lnTo>
                  <a:lnTo>
                    <a:pt x="440816" y="20446"/>
                  </a:lnTo>
                  <a:lnTo>
                    <a:pt x="444753" y="16509"/>
                  </a:lnTo>
                  <a:lnTo>
                    <a:pt x="445769" y="13842"/>
                  </a:lnTo>
                  <a:lnTo>
                    <a:pt x="445769" y="7492"/>
                  </a:lnTo>
                  <a:lnTo>
                    <a:pt x="444753" y="4825"/>
                  </a:lnTo>
                  <a:lnTo>
                    <a:pt x="442848" y="2920"/>
                  </a:lnTo>
                  <a:lnTo>
                    <a:pt x="440816" y="1015"/>
                  </a:lnTo>
                  <a:lnTo>
                    <a:pt x="438150" y="0"/>
                  </a:lnTo>
                  <a:close/>
                </a:path>
                <a:path w="706120" h="130810">
                  <a:moveTo>
                    <a:pt x="487679" y="37464"/>
                  </a:moveTo>
                  <a:lnTo>
                    <a:pt x="470026" y="37464"/>
                  </a:lnTo>
                  <a:lnTo>
                    <a:pt x="470026" y="111886"/>
                  </a:lnTo>
                  <a:lnTo>
                    <a:pt x="472313" y="118617"/>
                  </a:lnTo>
                  <a:lnTo>
                    <a:pt x="476884" y="123316"/>
                  </a:lnTo>
                  <a:lnTo>
                    <a:pt x="481329" y="128142"/>
                  </a:lnTo>
                  <a:lnTo>
                    <a:pt x="487806" y="130555"/>
                  </a:lnTo>
                  <a:lnTo>
                    <a:pt x="496315" y="130555"/>
                  </a:lnTo>
                  <a:lnTo>
                    <a:pt x="504955" y="129774"/>
                  </a:lnTo>
                  <a:lnTo>
                    <a:pt x="513524" y="127444"/>
                  </a:lnTo>
                  <a:lnTo>
                    <a:pt x="521997" y="123590"/>
                  </a:lnTo>
                  <a:lnTo>
                    <a:pt x="530351" y="118236"/>
                  </a:lnTo>
                  <a:lnTo>
                    <a:pt x="546862" y="118236"/>
                  </a:lnTo>
                  <a:lnTo>
                    <a:pt x="546862" y="116204"/>
                  </a:lnTo>
                  <a:lnTo>
                    <a:pt x="497966" y="116204"/>
                  </a:lnTo>
                  <a:lnTo>
                    <a:pt x="493902" y="114680"/>
                  </a:lnTo>
                  <a:lnTo>
                    <a:pt x="491489" y="111632"/>
                  </a:lnTo>
                  <a:lnTo>
                    <a:pt x="488950" y="108711"/>
                  </a:lnTo>
                  <a:lnTo>
                    <a:pt x="487679" y="103885"/>
                  </a:lnTo>
                  <a:lnTo>
                    <a:pt x="487679" y="37464"/>
                  </a:lnTo>
                  <a:close/>
                </a:path>
                <a:path w="706120" h="130810">
                  <a:moveTo>
                    <a:pt x="546862" y="118236"/>
                  </a:moveTo>
                  <a:lnTo>
                    <a:pt x="530351" y="118236"/>
                  </a:lnTo>
                  <a:lnTo>
                    <a:pt x="532256" y="127888"/>
                  </a:lnTo>
                  <a:lnTo>
                    <a:pt x="546862" y="127888"/>
                  </a:lnTo>
                  <a:lnTo>
                    <a:pt x="546862" y="118236"/>
                  </a:lnTo>
                  <a:close/>
                </a:path>
                <a:path w="706120" h="130810">
                  <a:moveTo>
                    <a:pt x="546862" y="37464"/>
                  </a:moveTo>
                  <a:lnTo>
                    <a:pt x="529208" y="37464"/>
                  </a:lnTo>
                  <a:lnTo>
                    <a:pt x="529208" y="107695"/>
                  </a:lnTo>
                  <a:lnTo>
                    <a:pt x="522733" y="111436"/>
                  </a:lnTo>
                  <a:lnTo>
                    <a:pt x="516270" y="114093"/>
                  </a:lnTo>
                  <a:lnTo>
                    <a:pt x="509831" y="115679"/>
                  </a:lnTo>
                  <a:lnTo>
                    <a:pt x="503427" y="116204"/>
                  </a:lnTo>
                  <a:lnTo>
                    <a:pt x="546862" y="116204"/>
                  </a:lnTo>
                  <a:lnTo>
                    <a:pt x="546862" y="37464"/>
                  </a:lnTo>
                  <a:close/>
                </a:path>
                <a:path w="706120" h="130810">
                  <a:moveTo>
                    <a:pt x="587628" y="37464"/>
                  </a:moveTo>
                  <a:lnTo>
                    <a:pt x="572896" y="37464"/>
                  </a:lnTo>
                  <a:lnTo>
                    <a:pt x="572896" y="127888"/>
                  </a:lnTo>
                  <a:lnTo>
                    <a:pt x="590550" y="127888"/>
                  </a:lnTo>
                  <a:lnTo>
                    <a:pt x="590550" y="56895"/>
                  </a:lnTo>
                  <a:lnTo>
                    <a:pt x="596832" y="53468"/>
                  </a:lnTo>
                  <a:lnTo>
                    <a:pt x="603281" y="51006"/>
                  </a:lnTo>
                  <a:lnTo>
                    <a:pt x="609873" y="49520"/>
                  </a:lnTo>
                  <a:lnTo>
                    <a:pt x="616584" y="49021"/>
                  </a:lnTo>
                  <a:lnTo>
                    <a:pt x="704757" y="49021"/>
                  </a:lnTo>
                  <a:lnTo>
                    <a:pt x="704185" y="47370"/>
                  </a:lnTo>
                  <a:lnTo>
                    <a:pt x="645287" y="47370"/>
                  </a:lnTo>
                  <a:lnTo>
                    <a:pt x="644702" y="46481"/>
                  </a:lnTo>
                  <a:lnTo>
                    <a:pt x="589406" y="46481"/>
                  </a:lnTo>
                  <a:lnTo>
                    <a:pt x="587628" y="37464"/>
                  </a:lnTo>
                  <a:close/>
                </a:path>
                <a:path w="706120" h="130810">
                  <a:moveTo>
                    <a:pt x="674369" y="49021"/>
                  </a:moveTo>
                  <a:lnTo>
                    <a:pt x="621410" y="49021"/>
                  </a:lnTo>
                  <a:lnTo>
                    <a:pt x="624966" y="50418"/>
                  </a:lnTo>
                  <a:lnTo>
                    <a:pt x="627402" y="53522"/>
                  </a:lnTo>
                  <a:lnTo>
                    <a:pt x="629538" y="56133"/>
                  </a:lnTo>
                  <a:lnTo>
                    <a:pt x="630681" y="60578"/>
                  </a:lnTo>
                  <a:lnTo>
                    <a:pt x="630681" y="127888"/>
                  </a:lnTo>
                  <a:lnTo>
                    <a:pt x="648334" y="127888"/>
                  </a:lnTo>
                  <a:lnTo>
                    <a:pt x="648334" y="58800"/>
                  </a:lnTo>
                  <a:lnTo>
                    <a:pt x="648080" y="57022"/>
                  </a:lnTo>
                  <a:lnTo>
                    <a:pt x="654706" y="53522"/>
                  </a:lnTo>
                  <a:lnTo>
                    <a:pt x="661342" y="51006"/>
                  </a:lnTo>
                  <a:lnTo>
                    <a:pt x="667841" y="49520"/>
                  </a:lnTo>
                  <a:lnTo>
                    <a:pt x="674369" y="49021"/>
                  </a:lnTo>
                  <a:close/>
                </a:path>
                <a:path w="706120" h="130810">
                  <a:moveTo>
                    <a:pt x="704757" y="49021"/>
                  </a:moveTo>
                  <a:lnTo>
                    <a:pt x="679195" y="49021"/>
                  </a:lnTo>
                  <a:lnTo>
                    <a:pt x="682751" y="50418"/>
                  </a:lnTo>
                  <a:lnTo>
                    <a:pt x="685187" y="53522"/>
                  </a:lnTo>
                  <a:lnTo>
                    <a:pt x="687323" y="56133"/>
                  </a:lnTo>
                  <a:lnTo>
                    <a:pt x="688466" y="60578"/>
                  </a:lnTo>
                  <a:lnTo>
                    <a:pt x="688466" y="127888"/>
                  </a:lnTo>
                  <a:lnTo>
                    <a:pt x="706119" y="127888"/>
                  </a:lnTo>
                  <a:lnTo>
                    <a:pt x="706119" y="52958"/>
                  </a:lnTo>
                  <a:lnTo>
                    <a:pt x="704757" y="49021"/>
                  </a:lnTo>
                  <a:close/>
                </a:path>
                <a:path w="706120" h="130810">
                  <a:moveTo>
                    <a:pt x="688720" y="34797"/>
                  </a:moveTo>
                  <a:lnTo>
                    <a:pt x="680592" y="34797"/>
                  </a:lnTo>
                  <a:lnTo>
                    <a:pt x="671754" y="35583"/>
                  </a:lnTo>
                  <a:lnTo>
                    <a:pt x="662939" y="37941"/>
                  </a:lnTo>
                  <a:lnTo>
                    <a:pt x="654125" y="41870"/>
                  </a:lnTo>
                  <a:lnTo>
                    <a:pt x="645287" y="47370"/>
                  </a:lnTo>
                  <a:lnTo>
                    <a:pt x="704185" y="47370"/>
                  </a:lnTo>
                  <a:lnTo>
                    <a:pt x="703833" y="46354"/>
                  </a:lnTo>
                  <a:lnTo>
                    <a:pt x="699515" y="41655"/>
                  </a:lnTo>
                  <a:lnTo>
                    <a:pt x="695070" y="37083"/>
                  </a:lnTo>
                  <a:lnTo>
                    <a:pt x="688720" y="34797"/>
                  </a:lnTo>
                  <a:close/>
                </a:path>
                <a:path w="706120" h="130810">
                  <a:moveTo>
                    <a:pt x="622807" y="34797"/>
                  </a:moveTo>
                  <a:lnTo>
                    <a:pt x="614642" y="35534"/>
                  </a:lnTo>
                  <a:lnTo>
                    <a:pt x="606345" y="37734"/>
                  </a:lnTo>
                  <a:lnTo>
                    <a:pt x="597929" y="41388"/>
                  </a:lnTo>
                  <a:lnTo>
                    <a:pt x="589406" y="46481"/>
                  </a:lnTo>
                  <a:lnTo>
                    <a:pt x="644702" y="46481"/>
                  </a:lnTo>
                  <a:lnTo>
                    <a:pt x="641667" y="41870"/>
                  </a:lnTo>
                  <a:lnTo>
                    <a:pt x="636714" y="37941"/>
                  </a:lnTo>
                  <a:lnTo>
                    <a:pt x="630427" y="35583"/>
                  </a:lnTo>
                  <a:lnTo>
                    <a:pt x="622807" y="34797"/>
                  </a:lnTo>
                  <a:close/>
                </a:path>
              </a:pathLst>
            </a:custGeom>
            <a:solidFill>
              <a:srgbClr val="FFFFFF">
                <a:alpha val="270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24073" y="5135884"/>
              <a:ext cx="312521" cy="31737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094734" y="5239258"/>
              <a:ext cx="882650" cy="170815"/>
            </a:xfrm>
            <a:custGeom>
              <a:avLst/>
              <a:gdLst/>
              <a:ahLst/>
              <a:cxnLst/>
              <a:rect l="l" t="t" r="r" b="b"/>
              <a:pathLst>
                <a:path w="882650" h="170814">
                  <a:moveTo>
                    <a:pt x="1142" y="113410"/>
                  </a:moveTo>
                  <a:lnTo>
                    <a:pt x="1142" y="127761"/>
                  </a:lnTo>
                  <a:lnTo>
                    <a:pt x="9020" y="130929"/>
                  </a:lnTo>
                  <a:lnTo>
                    <a:pt x="17589" y="133191"/>
                  </a:lnTo>
                  <a:lnTo>
                    <a:pt x="26824" y="134548"/>
                  </a:lnTo>
                  <a:lnTo>
                    <a:pt x="36702" y="135000"/>
                  </a:lnTo>
                  <a:lnTo>
                    <a:pt x="46539" y="134377"/>
                  </a:lnTo>
                  <a:lnTo>
                    <a:pt x="55292" y="132492"/>
                  </a:lnTo>
                  <a:lnTo>
                    <a:pt x="62974" y="129321"/>
                  </a:lnTo>
                  <a:lnTo>
                    <a:pt x="69595" y="124840"/>
                  </a:lnTo>
                  <a:lnTo>
                    <a:pt x="74716" y="119633"/>
                  </a:lnTo>
                  <a:lnTo>
                    <a:pt x="36449" y="119633"/>
                  </a:lnTo>
                  <a:lnTo>
                    <a:pt x="28021" y="119251"/>
                  </a:lnTo>
                  <a:lnTo>
                    <a:pt x="19319" y="118094"/>
                  </a:lnTo>
                  <a:lnTo>
                    <a:pt x="10356" y="116151"/>
                  </a:lnTo>
                  <a:lnTo>
                    <a:pt x="1142" y="113410"/>
                  </a:lnTo>
                  <a:close/>
                </a:path>
                <a:path w="882650" h="170814">
                  <a:moveTo>
                    <a:pt x="41401" y="5714"/>
                  </a:moveTo>
                  <a:lnTo>
                    <a:pt x="32892" y="5714"/>
                  </a:lnTo>
                  <a:lnTo>
                    <a:pt x="25653" y="7238"/>
                  </a:lnTo>
                  <a:lnTo>
                    <a:pt x="0" y="48132"/>
                  </a:lnTo>
                  <a:lnTo>
                    <a:pt x="2158" y="54736"/>
                  </a:lnTo>
                  <a:lnTo>
                    <a:pt x="11049" y="65150"/>
                  </a:lnTo>
                  <a:lnTo>
                    <a:pt x="18033" y="69595"/>
                  </a:lnTo>
                  <a:lnTo>
                    <a:pt x="45085" y="79882"/>
                  </a:lnTo>
                  <a:lnTo>
                    <a:pt x="51815" y="82549"/>
                  </a:lnTo>
                  <a:lnTo>
                    <a:pt x="56514" y="85343"/>
                  </a:lnTo>
                  <a:lnTo>
                    <a:pt x="62102" y="91185"/>
                  </a:lnTo>
                  <a:lnTo>
                    <a:pt x="63500" y="94741"/>
                  </a:lnTo>
                  <a:lnTo>
                    <a:pt x="63431" y="105677"/>
                  </a:lnTo>
                  <a:lnTo>
                    <a:pt x="61087" y="110489"/>
                  </a:lnTo>
                  <a:lnTo>
                    <a:pt x="51435" y="117855"/>
                  </a:lnTo>
                  <a:lnTo>
                    <a:pt x="44830" y="119633"/>
                  </a:lnTo>
                  <a:lnTo>
                    <a:pt x="74716" y="119633"/>
                  </a:lnTo>
                  <a:lnTo>
                    <a:pt x="75003" y="119342"/>
                  </a:lnTo>
                  <a:lnTo>
                    <a:pt x="78851" y="112950"/>
                  </a:lnTo>
                  <a:lnTo>
                    <a:pt x="81151" y="105677"/>
                  </a:lnTo>
                  <a:lnTo>
                    <a:pt x="81914" y="97535"/>
                  </a:lnTo>
                  <a:lnTo>
                    <a:pt x="81914" y="89661"/>
                  </a:lnTo>
                  <a:lnTo>
                    <a:pt x="79755" y="83057"/>
                  </a:lnTo>
                  <a:lnTo>
                    <a:pt x="75564" y="78104"/>
                  </a:lnTo>
                  <a:lnTo>
                    <a:pt x="71374" y="73024"/>
                  </a:lnTo>
                  <a:lnTo>
                    <a:pt x="64388" y="68706"/>
                  </a:lnTo>
                  <a:lnTo>
                    <a:pt x="30861" y="56260"/>
                  </a:lnTo>
                  <a:lnTo>
                    <a:pt x="25526" y="53339"/>
                  </a:lnTo>
                  <a:lnTo>
                    <a:pt x="22605" y="50545"/>
                  </a:lnTo>
                  <a:lnTo>
                    <a:pt x="19812" y="47751"/>
                  </a:lnTo>
                  <a:lnTo>
                    <a:pt x="18414" y="44068"/>
                  </a:lnTo>
                  <a:lnTo>
                    <a:pt x="18414" y="33400"/>
                  </a:lnTo>
                  <a:lnTo>
                    <a:pt x="20446" y="28955"/>
                  </a:lnTo>
                  <a:lnTo>
                    <a:pt x="24764" y="25780"/>
                  </a:lnTo>
                  <a:lnTo>
                    <a:pt x="28955" y="22605"/>
                  </a:lnTo>
                  <a:lnTo>
                    <a:pt x="34925" y="21081"/>
                  </a:lnTo>
                  <a:lnTo>
                    <a:pt x="74421" y="21081"/>
                  </a:lnTo>
                  <a:lnTo>
                    <a:pt x="74421" y="12191"/>
                  </a:lnTo>
                  <a:lnTo>
                    <a:pt x="65994" y="9358"/>
                  </a:lnTo>
                  <a:lnTo>
                    <a:pt x="57673" y="7334"/>
                  </a:lnTo>
                  <a:lnTo>
                    <a:pt x="49472" y="6119"/>
                  </a:lnTo>
                  <a:lnTo>
                    <a:pt x="41401" y="5714"/>
                  </a:lnTo>
                  <a:close/>
                </a:path>
                <a:path w="882650" h="170814">
                  <a:moveTo>
                    <a:pt x="74421" y="21081"/>
                  </a:moveTo>
                  <a:lnTo>
                    <a:pt x="42671" y="21081"/>
                  </a:lnTo>
                  <a:lnTo>
                    <a:pt x="49793" y="21437"/>
                  </a:lnTo>
                  <a:lnTo>
                    <a:pt x="57451" y="22494"/>
                  </a:lnTo>
                  <a:lnTo>
                    <a:pt x="65657" y="24243"/>
                  </a:lnTo>
                  <a:lnTo>
                    <a:pt x="74421" y="26669"/>
                  </a:lnTo>
                  <a:lnTo>
                    <a:pt x="74421" y="21081"/>
                  </a:lnTo>
                  <a:close/>
                </a:path>
                <a:path w="882650" h="170814">
                  <a:moveTo>
                    <a:pt x="140462" y="79247"/>
                  </a:moveTo>
                  <a:lnTo>
                    <a:pt x="133476" y="79247"/>
                  </a:lnTo>
                  <a:lnTo>
                    <a:pt x="126051" y="79726"/>
                  </a:lnTo>
                  <a:lnTo>
                    <a:pt x="99313" y="99059"/>
                  </a:lnTo>
                  <a:lnTo>
                    <a:pt x="99313" y="115823"/>
                  </a:lnTo>
                  <a:lnTo>
                    <a:pt x="101853" y="122300"/>
                  </a:lnTo>
                  <a:lnTo>
                    <a:pt x="106806" y="127126"/>
                  </a:lnTo>
                  <a:lnTo>
                    <a:pt x="111887" y="131952"/>
                  </a:lnTo>
                  <a:lnTo>
                    <a:pt x="118617" y="134365"/>
                  </a:lnTo>
                  <a:lnTo>
                    <a:pt x="132206" y="134365"/>
                  </a:lnTo>
                  <a:lnTo>
                    <a:pt x="137287" y="133349"/>
                  </a:lnTo>
                  <a:lnTo>
                    <a:pt x="147700" y="129285"/>
                  </a:lnTo>
                  <a:lnTo>
                    <a:pt x="152400" y="126364"/>
                  </a:lnTo>
                  <a:lnTo>
                    <a:pt x="156717" y="122681"/>
                  </a:lnTo>
                  <a:lnTo>
                    <a:pt x="172719" y="122681"/>
                  </a:lnTo>
                  <a:lnTo>
                    <a:pt x="172719" y="120903"/>
                  </a:lnTo>
                  <a:lnTo>
                    <a:pt x="126745" y="120903"/>
                  </a:lnTo>
                  <a:lnTo>
                    <a:pt x="123189" y="119760"/>
                  </a:lnTo>
                  <a:lnTo>
                    <a:pt x="118237" y="114807"/>
                  </a:lnTo>
                  <a:lnTo>
                    <a:pt x="116966" y="111378"/>
                  </a:lnTo>
                  <a:lnTo>
                    <a:pt x="116966" y="96519"/>
                  </a:lnTo>
                  <a:lnTo>
                    <a:pt x="123698" y="91312"/>
                  </a:lnTo>
                  <a:lnTo>
                    <a:pt x="172719" y="91312"/>
                  </a:lnTo>
                  <a:lnTo>
                    <a:pt x="172719" y="82295"/>
                  </a:lnTo>
                  <a:lnTo>
                    <a:pt x="155955" y="82295"/>
                  </a:lnTo>
                  <a:lnTo>
                    <a:pt x="147954" y="80263"/>
                  </a:lnTo>
                  <a:lnTo>
                    <a:pt x="140462" y="79247"/>
                  </a:lnTo>
                  <a:close/>
                </a:path>
                <a:path w="882650" h="170814">
                  <a:moveTo>
                    <a:pt x="172719" y="122681"/>
                  </a:moveTo>
                  <a:lnTo>
                    <a:pt x="156717" y="122681"/>
                  </a:lnTo>
                  <a:lnTo>
                    <a:pt x="158114" y="131952"/>
                  </a:lnTo>
                  <a:lnTo>
                    <a:pt x="172719" y="131952"/>
                  </a:lnTo>
                  <a:lnTo>
                    <a:pt x="172719" y="122681"/>
                  </a:lnTo>
                  <a:close/>
                </a:path>
                <a:path w="882650" h="170814">
                  <a:moveTo>
                    <a:pt x="172719" y="91312"/>
                  </a:moveTo>
                  <a:lnTo>
                    <a:pt x="143510" y="91312"/>
                  </a:lnTo>
                  <a:lnTo>
                    <a:pt x="149732" y="92074"/>
                  </a:lnTo>
                  <a:lnTo>
                    <a:pt x="155955" y="93598"/>
                  </a:lnTo>
                  <a:lnTo>
                    <a:pt x="155955" y="111886"/>
                  </a:lnTo>
                  <a:lnTo>
                    <a:pt x="149744" y="115823"/>
                  </a:lnTo>
                  <a:lnTo>
                    <a:pt x="143589" y="118633"/>
                  </a:lnTo>
                  <a:lnTo>
                    <a:pt x="137435" y="120334"/>
                  </a:lnTo>
                  <a:lnTo>
                    <a:pt x="131317" y="120903"/>
                  </a:lnTo>
                  <a:lnTo>
                    <a:pt x="172719" y="120903"/>
                  </a:lnTo>
                  <a:lnTo>
                    <a:pt x="172719" y="91312"/>
                  </a:lnTo>
                  <a:close/>
                </a:path>
                <a:path w="882650" h="170814">
                  <a:moveTo>
                    <a:pt x="170910" y="52958"/>
                  </a:moveTo>
                  <a:lnTo>
                    <a:pt x="143763" y="52958"/>
                  </a:lnTo>
                  <a:lnTo>
                    <a:pt x="148735" y="54371"/>
                  </a:lnTo>
                  <a:lnTo>
                    <a:pt x="151637" y="56895"/>
                  </a:lnTo>
                  <a:lnTo>
                    <a:pt x="154558" y="59562"/>
                  </a:lnTo>
                  <a:lnTo>
                    <a:pt x="155955" y="64007"/>
                  </a:lnTo>
                  <a:lnTo>
                    <a:pt x="155955" y="82295"/>
                  </a:lnTo>
                  <a:lnTo>
                    <a:pt x="172719" y="82295"/>
                  </a:lnTo>
                  <a:lnTo>
                    <a:pt x="172719" y="57784"/>
                  </a:lnTo>
                  <a:lnTo>
                    <a:pt x="170910" y="52958"/>
                  </a:lnTo>
                  <a:close/>
                </a:path>
                <a:path w="882650" h="170814">
                  <a:moveTo>
                    <a:pt x="139700" y="38861"/>
                  </a:moveTo>
                  <a:lnTo>
                    <a:pt x="133476" y="38861"/>
                  </a:lnTo>
                  <a:lnTo>
                    <a:pt x="127253" y="39496"/>
                  </a:lnTo>
                  <a:lnTo>
                    <a:pt x="114807" y="42036"/>
                  </a:lnTo>
                  <a:lnTo>
                    <a:pt x="109600" y="43814"/>
                  </a:lnTo>
                  <a:lnTo>
                    <a:pt x="105282" y="46100"/>
                  </a:lnTo>
                  <a:lnTo>
                    <a:pt x="105282" y="58546"/>
                  </a:lnTo>
                  <a:lnTo>
                    <a:pt x="113383" y="56120"/>
                  </a:lnTo>
                  <a:lnTo>
                    <a:pt x="121433" y="54355"/>
                  </a:lnTo>
                  <a:lnTo>
                    <a:pt x="129107" y="53314"/>
                  </a:lnTo>
                  <a:lnTo>
                    <a:pt x="136778" y="52958"/>
                  </a:lnTo>
                  <a:lnTo>
                    <a:pt x="170910" y="52958"/>
                  </a:lnTo>
                  <a:lnTo>
                    <a:pt x="170052" y="50672"/>
                  </a:lnTo>
                  <a:lnTo>
                    <a:pt x="164718" y="45973"/>
                  </a:lnTo>
                  <a:lnTo>
                    <a:pt x="160148" y="42880"/>
                  </a:lnTo>
                  <a:lnTo>
                    <a:pt x="154447" y="40655"/>
                  </a:lnTo>
                  <a:lnTo>
                    <a:pt x="147627" y="39312"/>
                  </a:lnTo>
                  <a:lnTo>
                    <a:pt x="139700" y="38861"/>
                  </a:lnTo>
                  <a:close/>
                </a:path>
                <a:path w="882650" h="170814">
                  <a:moveTo>
                    <a:pt x="202183" y="151129"/>
                  </a:moveTo>
                  <a:lnTo>
                    <a:pt x="202183" y="163702"/>
                  </a:lnTo>
                  <a:lnTo>
                    <a:pt x="209399" y="166850"/>
                  </a:lnTo>
                  <a:lnTo>
                    <a:pt x="216947" y="169068"/>
                  </a:lnTo>
                  <a:lnTo>
                    <a:pt x="224829" y="170382"/>
                  </a:lnTo>
                  <a:lnTo>
                    <a:pt x="233044" y="170814"/>
                  </a:lnTo>
                  <a:lnTo>
                    <a:pt x="242851" y="170098"/>
                  </a:lnTo>
                  <a:lnTo>
                    <a:pt x="251491" y="167941"/>
                  </a:lnTo>
                  <a:lnTo>
                    <a:pt x="258941" y="164332"/>
                  </a:lnTo>
                  <a:lnTo>
                    <a:pt x="265175" y="159257"/>
                  </a:lnTo>
                  <a:lnTo>
                    <a:pt x="267227" y="156590"/>
                  </a:lnTo>
                  <a:lnTo>
                    <a:pt x="231520" y="156590"/>
                  </a:lnTo>
                  <a:lnTo>
                    <a:pt x="224829" y="156255"/>
                  </a:lnTo>
                  <a:lnTo>
                    <a:pt x="217709" y="155241"/>
                  </a:lnTo>
                  <a:lnTo>
                    <a:pt x="210161" y="153537"/>
                  </a:lnTo>
                  <a:lnTo>
                    <a:pt x="202183" y="151129"/>
                  </a:lnTo>
                  <a:close/>
                </a:path>
                <a:path w="882650" h="170814">
                  <a:moveTo>
                    <a:pt x="276478" y="119633"/>
                  </a:moveTo>
                  <a:lnTo>
                    <a:pt x="259079" y="119633"/>
                  </a:lnTo>
                  <a:lnTo>
                    <a:pt x="259079" y="137794"/>
                  </a:lnTo>
                  <a:lnTo>
                    <a:pt x="256793" y="145160"/>
                  </a:lnTo>
                  <a:lnTo>
                    <a:pt x="252475" y="149732"/>
                  </a:lnTo>
                  <a:lnTo>
                    <a:pt x="248030" y="154304"/>
                  </a:lnTo>
                  <a:lnTo>
                    <a:pt x="241045" y="156590"/>
                  </a:lnTo>
                  <a:lnTo>
                    <a:pt x="267227" y="156590"/>
                  </a:lnTo>
                  <a:lnTo>
                    <a:pt x="270103" y="152852"/>
                  </a:lnTo>
                  <a:lnTo>
                    <a:pt x="273637" y="145256"/>
                  </a:lnTo>
                  <a:lnTo>
                    <a:pt x="275766" y="136469"/>
                  </a:lnTo>
                  <a:lnTo>
                    <a:pt x="276397" y="127634"/>
                  </a:lnTo>
                  <a:lnTo>
                    <a:pt x="276478" y="119633"/>
                  </a:lnTo>
                  <a:close/>
                </a:path>
                <a:path w="882650" h="170814">
                  <a:moveTo>
                    <a:pt x="232282" y="38861"/>
                  </a:moveTo>
                  <a:lnTo>
                    <a:pt x="197373" y="66262"/>
                  </a:lnTo>
                  <a:lnTo>
                    <a:pt x="194866" y="84708"/>
                  </a:lnTo>
                  <a:lnTo>
                    <a:pt x="194922" y="95122"/>
                  </a:lnTo>
                  <a:lnTo>
                    <a:pt x="218312" y="128650"/>
                  </a:lnTo>
                  <a:lnTo>
                    <a:pt x="224662" y="130428"/>
                  </a:lnTo>
                  <a:lnTo>
                    <a:pt x="236727" y="130428"/>
                  </a:lnTo>
                  <a:lnTo>
                    <a:pt x="259079" y="119633"/>
                  </a:lnTo>
                  <a:lnTo>
                    <a:pt x="276478" y="119633"/>
                  </a:lnTo>
                  <a:lnTo>
                    <a:pt x="276478" y="116077"/>
                  </a:lnTo>
                  <a:lnTo>
                    <a:pt x="229107" y="116077"/>
                  </a:lnTo>
                  <a:lnTo>
                    <a:pt x="223138" y="113537"/>
                  </a:lnTo>
                  <a:lnTo>
                    <a:pt x="218948" y="108203"/>
                  </a:lnTo>
                  <a:lnTo>
                    <a:pt x="214883" y="102869"/>
                  </a:lnTo>
                  <a:lnTo>
                    <a:pt x="212851" y="95122"/>
                  </a:lnTo>
                  <a:lnTo>
                    <a:pt x="212851" y="84708"/>
                  </a:lnTo>
                  <a:lnTo>
                    <a:pt x="214302" y="70947"/>
                  </a:lnTo>
                  <a:lnTo>
                    <a:pt x="218665" y="61086"/>
                  </a:lnTo>
                  <a:lnTo>
                    <a:pt x="225871" y="55187"/>
                  </a:lnTo>
                  <a:lnTo>
                    <a:pt x="235965" y="53212"/>
                  </a:lnTo>
                  <a:lnTo>
                    <a:pt x="276478" y="53212"/>
                  </a:lnTo>
                  <a:lnTo>
                    <a:pt x="276478" y="49910"/>
                  </a:lnTo>
                  <a:lnTo>
                    <a:pt x="260223" y="49910"/>
                  </a:lnTo>
                  <a:lnTo>
                    <a:pt x="254035" y="45077"/>
                  </a:lnTo>
                  <a:lnTo>
                    <a:pt x="247300" y="41624"/>
                  </a:lnTo>
                  <a:lnTo>
                    <a:pt x="240041" y="39552"/>
                  </a:lnTo>
                  <a:lnTo>
                    <a:pt x="232282" y="38861"/>
                  </a:lnTo>
                  <a:close/>
                </a:path>
                <a:path w="882650" h="170814">
                  <a:moveTo>
                    <a:pt x="276478" y="53212"/>
                  </a:moveTo>
                  <a:lnTo>
                    <a:pt x="240411" y="53212"/>
                  </a:lnTo>
                  <a:lnTo>
                    <a:pt x="244475" y="53847"/>
                  </a:lnTo>
                  <a:lnTo>
                    <a:pt x="248157" y="54990"/>
                  </a:lnTo>
                  <a:lnTo>
                    <a:pt x="251840" y="56260"/>
                  </a:lnTo>
                  <a:lnTo>
                    <a:pt x="255396" y="58292"/>
                  </a:lnTo>
                  <a:lnTo>
                    <a:pt x="259079" y="61086"/>
                  </a:lnTo>
                  <a:lnTo>
                    <a:pt x="259079" y="107949"/>
                  </a:lnTo>
                  <a:lnTo>
                    <a:pt x="251713" y="113410"/>
                  </a:lnTo>
                  <a:lnTo>
                    <a:pt x="244475" y="116077"/>
                  </a:lnTo>
                  <a:lnTo>
                    <a:pt x="276478" y="116077"/>
                  </a:lnTo>
                  <a:lnTo>
                    <a:pt x="276478" y="53212"/>
                  </a:lnTo>
                  <a:close/>
                </a:path>
                <a:path w="882650" h="170814">
                  <a:moveTo>
                    <a:pt x="276478" y="41528"/>
                  </a:moveTo>
                  <a:lnTo>
                    <a:pt x="261746" y="41528"/>
                  </a:lnTo>
                  <a:lnTo>
                    <a:pt x="260223" y="49910"/>
                  </a:lnTo>
                  <a:lnTo>
                    <a:pt x="276478" y="49910"/>
                  </a:lnTo>
                  <a:lnTo>
                    <a:pt x="276478" y="41528"/>
                  </a:lnTo>
                  <a:close/>
                </a:path>
                <a:path w="882650" h="170814">
                  <a:moveTo>
                    <a:pt x="341121" y="38861"/>
                  </a:moveTo>
                  <a:lnTo>
                    <a:pt x="304825" y="58362"/>
                  </a:lnTo>
                  <a:lnTo>
                    <a:pt x="298450" y="86740"/>
                  </a:lnTo>
                  <a:lnTo>
                    <a:pt x="299162" y="97837"/>
                  </a:lnTo>
                  <a:lnTo>
                    <a:pt x="323659" y="131635"/>
                  </a:lnTo>
                  <a:lnTo>
                    <a:pt x="342900" y="134619"/>
                  </a:lnTo>
                  <a:lnTo>
                    <a:pt x="351784" y="134191"/>
                  </a:lnTo>
                  <a:lnTo>
                    <a:pt x="359965" y="132905"/>
                  </a:lnTo>
                  <a:lnTo>
                    <a:pt x="367456" y="130762"/>
                  </a:lnTo>
                  <a:lnTo>
                    <a:pt x="374268" y="127761"/>
                  </a:lnTo>
                  <a:lnTo>
                    <a:pt x="374268" y="120522"/>
                  </a:lnTo>
                  <a:lnTo>
                    <a:pt x="335406" y="120522"/>
                  </a:lnTo>
                  <a:lnTo>
                    <a:pt x="327913" y="118109"/>
                  </a:lnTo>
                  <a:lnTo>
                    <a:pt x="323214" y="113283"/>
                  </a:lnTo>
                  <a:lnTo>
                    <a:pt x="318388" y="108457"/>
                  </a:lnTo>
                  <a:lnTo>
                    <a:pt x="315849" y="100837"/>
                  </a:lnTo>
                  <a:lnTo>
                    <a:pt x="315594" y="90677"/>
                  </a:lnTo>
                  <a:lnTo>
                    <a:pt x="374776" y="90677"/>
                  </a:lnTo>
                  <a:lnTo>
                    <a:pt x="375792" y="86105"/>
                  </a:lnTo>
                  <a:lnTo>
                    <a:pt x="376174" y="81025"/>
                  </a:lnTo>
                  <a:lnTo>
                    <a:pt x="376174" y="78866"/>
                  </a:lnTo>
                  <a:lnTo>
                    <a:pt x="315594" y="78866"/>
                  </a:lnTo>
                  <a:lnTo>
                    <a:pt x="316229" y="70103"/>
                  </a:lnTo>
                  <a:lnTo>
                    <a:pt x="318515" y="63372"/>
                  </a:lnTo>
                  <a:lnTo>
                    <a:pt x="326898" y="54482"/>
                  </a:lnTo>
                  <a:lnTo>
                    <a:pt x="332739" y="52323"/>
                  </a:lnTo>
                  <a:lnTo>
                    <a:pt x="370001" y="52323"/>
                  </a:lnTo>
                  <a:lnTo>
                    <a:pt x="367156" y="48513"/>
                  </a:lnTo>
                  <a:lnTo>
                    <a:pt x="362106" y="44273"/>
                  </a:lnTo>
                  <a:lnTo>
                    <a:pt x="356092" y="41259"/>
                  </a:lnTo>
                  <a:lnTo>
                    <a:pt x="349101" y="39459"/>
                  </a:lnTo>
                  <a:lnTo>
                    <a:pt x="341121" y="38861"/>
                  </a:lnTo>
                  <a:close/>
                </a:path>
                <a:path w="882650" h="170814">
                  <a:moveTo>
                    <a:pt x="374268" y="115061"/>
                  </a:moveTo>
                  <a:lnTo>
                    <a:pt x="366980" y="117469"/>
                  </a:lnTo>
                  <a:lnTo>
                    <a:pt x="359775" y="119173"/>
                  </a:lnTo>
                  <a:lnTo>
                    <a:pt x="352641" y="120187"/>
                  </a:lnTo>
                  <a:lnTo>
                    <a:pt x="345566" y="120522"/>
                  </a:lnTo>
                  <a:lnTo>
                    <a:pt x="374268" y="120522"/>
                  </a:lnTo>
                  <a:lnTo>
                    <a:pt x="374268" y="115061"/>
                  </a:lnTo>
                  <a:close/>
                </a:path>
                <a:path w="882650" h="170814">
                  <a:moveTo>
                    <a:pt x="370001" y="52323"/>
                  </a:moveTo>
                  <a:lnTo>
                    <a:pt x="346710" y="52323"/>
                  </a:lnTo>
                  <a:lnTo>
                    <a:pt x="351663" y="54101"/>
                  </a:lnTo>
                  <a:lnTo>
                    <a:pt x="358520" y="61467"/>
                  </a:lnTo>
                  <a:lnTo>
                    <a:pt x="360061" y="66563"/>
                  </a:lnTo>
                  <a:lnTo>
                    <a:pt x="360044" y="78866"/>
                  </a:lnTo>
                  <a:lnTo>
                    <a:pt x="376174" y="78866"/>
                  </a:lnTo>
                  <a:lnTo>
                    <a:pt x="376174" y="75437"/>
                  </a:lnTo>
                  <a:lnTo>
                    <a:pt x="375604" y="67248"/>
                  </a:lnTo>
                  <a:lnTo>
                    <a:pt x="373903" y="60023"/>
                  </a:lnTo>
                  <a:lnTo>
                    <a:pt x="371084" y="53774"/>
                  </a:lnTo>
                  <a:lnTo>
                    <a:pt x="370001" y="52323"/>
                  </a:lnTo>
                  <a:close/>
                </a:path>
                <a:path w="882650" h="170814">
                  <a:moveTo>
                    <a:pt x="419735" y="8381"/>
                  </a:moveTo>
                  <a:lnTo>
                    <a:pt x="399414" y="8381"/>
                  </a:lnTo>
                  <a:lnTo>
                    <a:pt x="399414" y="131952"/>
                  </a:lnTo>
                  <a:lnTo>
                    <a:pt x="416178" y="131952"/>
                  </a:lnTo>
                  <a:lnTo>
                    <a:pt x="416178" y="34670"/>
                  </a:lnTo>
                  <a:lnTo>
                    <a:pt x="433562" y="34670"/>
                  </a:lnTo>
                  <a:lnTo>
                    <a:pt x="419735" y="8381"/>
                  </a:lnTo>
                  <a:close/>
                </a:path>
                <a:path w="882650" h="170814">
                  <a:moveTo>
                    <a:pt x="519175" y="34797"/>
                  </a:moveTo>
                  <a:lnTo>
                    <a:pt x="502412" y="34797"/>
                  </a:lnTo>
                  <a:lnTo>
                    <a:pt x="502412" y="131952"/>
                  </a:lnTo>
                  <a:lnTo>
                    <a:pt x="519175" y="131952"/>
                  </a:lnTo>
                  <a:lnTo>
                    <a:pt x="519175" y="34797"/>
                  </a:lnTo>
                  <a:close/>
                </a:path>
                <a:path w="882650" h="170814">
                  <a:moveTo>
                    <a:pt x="433562" y="34670"/>
                  </a:moveTo>
                  <a:lnTo>
                    <a:pt x="416178" y="34670"/>
                  </a:lnTo>
                  <a:lnTo>
                    <a:pt x="451103" y="100456"/>
                  </a:lnTo>
                  <a:lnTo>
                    <a:pt x="467613" y="100456"/>
                  </a:lnTo>
                  <a:lnTo>
                    <a:pt x="476229" y="84200"/>
                  </a:lnTo>
                  <a:lnTo>
                    <a:pt x="459613" y="84200"/>
                  </a:lnTo>
                  <a:lnTo>
                    <a:pt x="433562" y="34670"/>
                  </a:lnTo>
                  <a:close/>
                </a:path>
                <a:path w="882650" h="170814">
                  <a:moveTo>
                    <a:pt x="519175" y="8381"/>
                  </a:moveTo>
                  <a:lnTo>
                    <a:pt x="499363" y="8381"/>
                  </a:lnTo>
                  <a:lnTo>
                    <a:pt x="459613" y="84200"/>
                  </a:lnTo>
                  <a:lnTo>
                    <a:pt x="476229" y="84200"/>
                  </a:lnTo>
                  <a:lnTo>
                    <a:pt x="502412" y="34797"/>
                  </a:lnTo>
                  <a:lnTo>
                    <a:pt x="519175" y="34797"/>
                  </a:lnTo>
                  <a:lnTo>
                    <a:pt x="519175" y="8381"/>
                  </a:lnTo>
                  <a:close/>
                </a:path>
                <a:path w="882650" h="170814">
                  <a:moveTo>
                    <a:pt x="582421" y="79247"/>
                  </a:moveTo>
                  <a:lnTo>
                    <a:pt x="575437" y="79247"/>
                  </a:lnTo>
                  <a:lnTo>
                    <a:pt x="568011" y="79726"/>
                  </a:lnTo>
                  <a:lnTo>
                    <a:pt x="541274" y="99059"/>
                  </a:lnTo>
                  <a:lnTo>
                    <a:pt x="541274" y="115823"/>
                  </a:lnTo>
                  <a:lnTo>
                    <a:pt x="543813" y="122300"/>
                  </a:lnTo>
                  <a:lnTo>
                    <a:pt x="548766" y="127126"/>
                  </a:lnTo>
                  <a:lnTo>
                    <a:pt x="553846" y="131952"/>
                  </a:lnTo>
                  <a:lnTo>
                    <a:pt x="560577" y="134365"/>
                  </a:lnTo>
                  <a:lnTo>
                    <a:pt x="574166" y="134365"/>
                  </a:lnTo>
                  <a:lnTo>
                    <a:pt x="579246" y="133349"/>
                  </a:lnTo>
                  <a:lnTo>
                    <a:pt x="589661" y="129285"/>
                  </a:lnTo>
                  <a:lnTo>
                    <a:pt x="594360" y="126364"/>
                  </a:lnTo>
                  <a:lnTo>
                    <a:pt x="598677" y="122681"/>
                  </a:lnTo>
                  <a:lnTo>
                    <a:pt x="614679" y="122681"/>
                  </a:lnTo>
                  <a:lnTo>
                    <a:pt x="614679" y="120903"/>
                  </a:lnTo>
                  <a:lnTo>
                    <a:pt x="568705" y="120903"/>
                  </a:lnTo>
                  <a:lnTo>
                    <a:pt x="565150" y="119760"/>
                  </a:lnTo>
                  <a:lnTo>
                    <a:pt x="560196" y="114807"/>
                  </a:lnTo>
                  <a:lnTo>
                    <a:pt x="558926" y="111378"/>
                  </a:lnTo>
                  <a:lnTo>
                    <a:pt x="558926" y="96519"/>
                  </a:lnTo>
                  <a:lnTo>
                    <a:pt x="565657" y="91312"/>
                  </a:lnTo>
                  <a:lnTo>
                    <a:pt x="614679" y="91312"/>
                  </a:lnTo>
                  <a:lnTo>
                    <a:pt x="614679" y="82295"/>
                  </a:lnTo>
                  <a:lnTo>
                    <a:pt x="597915" y="82295"/>
                  </a:lnTo>
                  <a:lnTo>
                    <a:pt x="589914" y="80263"/>
                  </a:lnTo>
                  <a:lnTo>
                    <a:pt x="582421" y="79247"/>
                  </a:lnTo>
                  <a:close/>
                </a:path>
                <a:path w="882650" h="170814">
                  <a:moveTo>
                    <a:pt x="614679" y="122681"/>
                  </a:moveTo>
                  <a:lnTo>
                    <a:pt x="598677" y="122681"/>
                  </a:lnTo>
                  <a:lnTo>
                    <a:pt x="600075" y="131952"/>
                  </a:lnTo>
                  <a:lnTo>
                    <a:pt x="614679" y="131952"/>
                  </a:lnTo>
                  <a:lnTo>
                    <a:pt x="614679" y="122681"/>
                  </a:lnTo>
                  <a:close/>
                </a:path>
                <a:path w="882650" h="170814">
                  <a:moveTo>
                    <a:pt x="614679" y="91312"/>
                  </a:moveTo>
                  <a:lnTo>
                    <a:pt x="585469" y="91312"/>
                  </a:lnTo>
                  <a:lnTo>
                    <a:pt x="591692" y="92074"/>
                  </a:lnTo>
                  <a:lnTo>
                    <a:pt x="597915" y="93598"/>
                  </a:lnTo>
                  <a:lnTo>
                    <a:pt x="597915" y="111886"/>
                  </a:lnTo>
                  <a:lnTo>
                    <a:pt x="591704" y="115823"/>
                  </a:lnTo>
                  <a:lnTo>
                    <a:pt x="585549" y="118633"/>
                  </a:lnTo>
                  <a:lnTo>
                    <a:pt x="579395" y="120334"/>
                  </a:lnTo>
                  <a:lnTo>
                    <a:pt x="573277" y="120903"/>
                  </a:lnTo>
                  <a:lnTo>
                    <a:pt x="614679" y="120903"/>
                  </a:lnTo>
                  <a:lnTo>
                    <a:pt x="614679" y="91312"/>
                  </a:lnTo>
                  <a:close/>
                </a:path>
                <a:path w="882650" h="170814">
                  <a:moveTo>
                    <a:pt x="612870" y="52958"/>
                  </a:moveTo>
                  <a:lnTo>
                    <a:pt x="585724" y="52958"/>
                  </a:lnTo>
                  <a:lnTo>
                    <a:pt x="590695" y="54371"/>
                  </a:lnTo>
                  <a:lnTo>
                    <a:pt x="593598" y="56895"/>
                  </a:lnTo>
                  <a:lnTo>
                    <a:pt x="596518" y="59562"/>
                  </a:lnTo>
                  <a:lnTo>
                    <a:pt x="597915" y="64007"/>
                  </a:lnTo>
                  <a:lnTo>
                    <a:pt x="597915" y="82295"/>
                  </a:lnTo>
                  <a:lnTo>
                    <a:pt x="614679" y="82295"/>
                  </a:lnTo>
                  <a:lnTo>
                    <a:pt x="614679" y="57784"/>
                  </a:lnTo>
                  <a:lnTo>
                    <a:pt x="612870" y="52958"/>
                  </a:lnTo>
                  <a:close/>
                </a:path>
                <a:path w="882650" h="170814">
                  <a:moveTo>
                    <a:pt x="581660" y="38861"/>
                  </a:moveTo>
                  <a:lnTo>
                    <a:pt x="575437" y="38861"/>
                  </a:lnTo>
                  <a:lnTo>
                    <a:pt x="569213" y="39496"/>
                  </a:lnTo>
                  <a:lnTo>
                    <a:pt x="556767" y="42036"/>
                  </a:lnTo>
                  <a:lnTo>
                    <a:pt x="551561" y="43814"/>
                  </a:lnTo>
                  <a:lnTo>
                    <a:pt x="547242" y="46100"/>
                  </a:lnTo>
                  <a:lnTo>
                    <a:pt x="547242" y="58546"/>
                  </a:lnTo>
                  <a:lnTo>
                    <a:pt x="555343" y="56120"/>
                  </a:lnTo>
                  <a:lnTo>
                    <a:pt x="563393" y="54355"/>
                  </a:lnTo>
                  <a:lnTo>
                    <a:pt x="571067" y="53314"/>
                  </a:lnTo>
                  <a:lnTo>
                    <a:pt x="578738" y="52958"/>
                  </a:lnTo>
                  <a:lnTo>
                    <a:pt x="612870" y="52958"/>
                  </a:lnTo>
                  <a:lnTo>
                    <a:pt x="612013" y="50672"/>
                  </a:lnTo>
                  <a:lnTo>
                    <a:pt x="606678" y="45973"/>
                  </a:lnTo>
                  <a:lnTo>
                    <a:pt x="602108" y="42880"/>
                  </a:lnTo>
                  <a:lnTo>
                    <a:pt x="596407" y="40655"/>
                  </a:lnTo>
                  <a:lnTo>
                    <a:pt x="589587" y="39312"/>
                  </a:lnTo>
                  <a:lnTo>
                    <a:pt x="581660" y="38861"/>
                  </a:lnTo>
                  <a:close/>
                </a:path>
                <a:path w="882650" h="170814">
                  <a:moveTo>
                    <a:pt x="659129" y="0"/>
                  </a:moveTo>
                  <a:lnTo>
                    <a:pt x="641476" y="0"/>
                  </a:lnTo>
                  <a:lnTo>
                    <a:pt x="641476" y="131952"/>
                  </a:lnTo>
                  <a:lnTo>
                    <a:pt x="659129" y="131952"/>
                  </a:lnTo>
                  <a:lnTo>
                    <a:pt x="659129" y="89153"/>
                  </a:lnTo>
                  <a:lnTo>
                    <a:pt x="680560" y="89153"/>
                  </a:lnTo>
                  <a:lnTo>
                    <a:pt x="676148" y="84581"/>
                  </a:lnTo>
                  <a:lnTo>
                    <a:pt x="679683" y="81025"/>
                  </a:lnTo>
                  <a:lnTo>
                    <a:pt x="659129" y="81025"/>
                  </a:lnTo>
                  <a:lnTo>
                    <a:pt x="659129" y="0"/>
                  </a:lnTo>
                  <a:close/>
                </a:path>
                <a:path w="882650" h="170814">
                  <a:moveTo>
                    <a:pt x="680560" y="89153"/>
                  </a:moveTo>
                  <a:lnTo>
                    <a:pt x="659129" y="89153"/>
                  </a:lnTo>
                  <a:lnTo>
                    <a:pt x="699515" y="131952"/>
                  </a:lnTo>
                  <a:lnTo>
                    <a:pt x="721867" y="131952"/>
                  </a:lnTo>
                  <a:lnTo>
                    <a:pt x="680560" y="89153"/>
                  </a:lnTo>
                  <a:close/>
                </a:path>
                <a:path w="882650" h="170814">
                  <a:moveTo>
                    <a:pt x="718946" y="41528"/>
                  </a:moveTo>
                  <a:lnTo>
                    <a:pt x="697356" y="41528"/>
                  </a:lnTo>
                  <a:lnTo>
                    <a:pt x="659129" y="81025"/>
                  </a:lnTo>
                  <a:lnTo>
                    <a:pt x="679683" y="81025"/>
                  </a:lnTo>
                  <a:lnTo>
                    <a:pt x="718946" y="41528"/>
                  </a:lnTo>
                  <a:close/>
                </a:path>
                <a:path w="882650" h="170814">
                  <a:moveTo>
                    <a:pt x="773938" y="38861"/>
                  </a:moveTo>
                  <a:lnTo>
                    <a:pt x="737641" y="58362"/>
                  </a:lnTo>
                  <a:lnTo>
                    <a:pt x="731265" y="86740"/>
                  </a:lnTo>
                  <a:lnTo>
                    <a:pt x="731978" y="97837"/>
                  </a:lnTo>
                  <a:lnTo>
                    <a:pt x="756475" y="131635"/>
                  </a:lnTo>
                  <a:lnTo>
                    <a:pt x="775715" y="134619"/>
                  </a:lnTo>
                  <a:lnTo>
                    <a:pt x="784600" y="134191"/>
                  </a:lnTo>
                  <a:lnTo>
                    <a:pt x="792781" y="132905"/>
                  </a:lnTo>
                  <a:lnTo>
                    <a:pt x="800272" y="130762"/>
                  </a:lnTo>
                  <a:lnTo>
                    <a:pt x="807085" y="127761"/>
                  </a:lnTo>
                  <a:lnTo>
                    <a:pt x="807085" y="120522"/>
                  </a:lnTo>
                  <a:lnTo>
                    <a:pt x="768223" y="120522"/>
                  </a:lnTo>
                  <a:lnTo>
                    <a:pt x="760729" y="118109"/>
                  </a:lnTo>
                  <a:lnTo>
                    <a:pt x="756030" y="113283"/>
                  </a:lnTo>
                  <a:lnTo>
                    <a:pt x="751204" y="108457"/>
                  </a:lnTo>
                  <a:lnTo>
                    <a:pt x="748664" y="100837"/>
                  </a:lnTo>
                  <a:lnTo>
                    <a:pt x="748411" y="90677"/>
                  </a:lnTo>
                  <a:lnTo>
                    <a:pt x="807592" y="90677"/>
                  </a:lnTo>
                  <a:lnTo>
                    <a:pt x="808608" y="86105"/>
                  </a:lnTo>
                  <a:lnTo>
                    <a:pt x="808989" y="81025"/>
                  </a:lnTo>
                  <a:lnTo>
                    <a:pt x="808989" y="78866"/>
                  </a:lnTo>
                  <a:lnTo>
                    <a:pt x="748411" y="78866"/>
                  </a:lnTo>
                  <a:lnTo>
                    <a:pt x="749045" y="70103"/>
                  </a:lnTo>
                  <a:lnTo>
                    <a:pt x="751331" y="63372"/>
                  </a:lnTo>
                  <a:lnTo>
                    <a:pt x="759713" y="54482"/>
                  </a:lnTo>
                  <a:lnTo>
                    <a:pt x="765555" y="52323"/>
                  </a:lnTo>
                  <a:lnTo>
                    <a:pt x="802817" y="52323"/>
                  </a:lnTo>
                  <a:lnTo>
                    <a:pt x="799973" y="48513"/>
                  </a:lnTo>
                  <a:lnTo>
                    <a:pt x="794922" y="44273"/>
                  </a:lnTo>
                  <a:lnTo>
                    <a:pt x="788908" y="41259"/>
                  </a:lnTo>
                  <a:lnTo>
                    <a:pt x="781917" y="39459"/>
                  </a:lnTo>
                  <a:lnTo>
                    <a:pt x="773938" y="38861"/>
                  </a:lnTo>
                  <a:close/>
                </a:path>
                <a:path w="882650" h="170814">
                  <a:moveTo>
                    <a:pt x="807085" y="115061"/>
                  </a:moveTo>
                  <a:lnTo>
                    <a:pt x="799796" y="117469"/>
                  </a:lnTo>
                  <a:lnTo>
                    <a:pt x="792591" y="119173"/>
                  </a:lnTo>
                  <a:lnTo>
                    <a:pt x="785457" y="120187"/>
                  </a:lnTo>
                  <a:lnTo>
                    <a:pt x="778382" y="120522"/>
                  </a:lnTo>
                  <a:lnTo>
                    <a:pt x="807085" y="120522"/>
                  </a:lnTo>
                  <a:lnTo>
                    <a:pt x="807085" y="115061"/>
                  </a:lnTo>
                  <a:close/>
                </a:path>
                <a:path w="882650" h="170814">
                  <a:moveTo>
                    <a:pt x="802817" y="52323"/>
                  </a:moveTo>
                  <a:lnTo>
                    <a:pt x="779526" y="52323"/>
                  </a:lnTo>
                  <a:lnTo>
                    <a:pt x="784478" y="54101"/>
                  </a:lnTo>
                  <a:lnTo>
                    <a:pt x="791337" y="61467"/>
                  </a:lnTo>
                  <a:lnTo>
                    <a:pt x="792877" y="66563"/>
                  </a:lnTo>
                  <a:lnTo>
                    <a:pt x="792861" y="78866"/>
                  </a:lnTo>
                  <a:lnTo>
                    <a:pt x="808989" y="78866"/>
                  </a:lnTo>
                  <a:lnTo>
                    <a:pt x="808989" y="75437"/>
                  </a:lnTo>
                  <a:lnTo>
                    <a:pt x="808420" y="67248"/>
                  </a:lnTo>
                  <a:lnTo>
                    <a:pt x="806719" y="60023"/>
                  </a:lnTo>
                  <a:lnTo>
                    <a:pt x="803900" y="53774"/>
                  </a:lnTo>
                  <a:lnTo>
                    <a:pt x="802817" y="52323"/>
                  </a:lnTo>
                  <a:close/>
                </a:path>
                <a:path w="882650" h="170814">
                  <a:moveTo>
                    <a:pt x="845185" y="41528"/>
                  </a:moveTo>
                  <a:lnTo>
                    <a:pt x="830452" y="41528"/>
                  </a:lnTo>
                  <a:lnTo>
                    <a:pt x="830452" y="131952"/>
                  </a:lnTo>
                  <a:lnTo>
                    <a:pt x="848105" y="131952"/>
                  </a:lnTo>
                  <a:lnTo>
                    <a:pt x="848105" y="65277"/>
                  </a:lnTo>
                  <a:lnTo>
                    <a:pt x="853416" y="61537"/>
                  </a:lnTo>
                  <a:lnTo>
                    <a:pt x="859250" y="58880"/>
                  </a:lnTo>
                  <a:lnTo>
                    <a:pt x="865608" y="57294"/>
                  </a:lnTo>
                  <a:lnTo>
                    <a:pt x="872489" y="56768"/>
                  </a:lnTo>
                  <a:lnTo>
                    <a:pt x="882141" y="56768"/>
                  </a:lnTo>
                  <a:lnTo>
                    <a:pt x="882141" y="54990"/>
                  </a:lnTo>
                  <a:lnTo>
                    <a:pt x="847216" y="54990"/>
                  </a:lnTo>
                  <a:lnTo>
                    <a:pt x="845185" y="41528"/>
                  </a:lnTo>
                  <a:close/>
                </a:path>
                <a:path w="882650" h="170814">
                  <a:moveTo>
                    <a:pt x="882141" y="56768"/>
                  </a:moveTo>
                  <a:lnTo>
                    <a:pt x="875156" y="56768"/>
                  </a:lnTo>
                  <a:lnTo>
                    <a:pt x="878331" y="57022"/>
                  </a:lnTo>
                  <a:lnTo>
                    <a:pt x="882141" y="57403"/>
                  </a:lnTo>
                  <a:lnTo>
                    <a:pt x="882141" y="56768"/>
                  </a:lnTo>
                  <a:close/>
                </a:path>
                <a:path w="882650" h="170814">
                  <a:moveTo>
                    <a:pt x="877062" y="40893"/>
                  </a:moveTo>
                  <a:lnTo>
                    <a:pt x="871346" y="40893"/>
                  </a:lnTo>
                  <a:lnTo>
                    <a:pt x="868171" y="41401"/>
                  </a:lnTo>
                  <a:lnTo>
                    <a:pt x="865124" y="42290"/>
                  </a:lnTo>
                  <a:lnTo>
                    <a:pt x="862202" y="43306"/>
                  </a:lnTo>
                  <a:lnTo>
                    <a:pt x="859281" y="44703"/>
                  </a:lnTo>
                  <a:lnTo>
                    <a:pt x="856488" y="46735"/>
                  </a:lnTo>
                  <a:lnTo>
                    <a:pt x="853566" y="48640"/>
                  </a:lnTo>
                  <a:lnTo>
                    <a:pt x="850518" y="51434"/>
                  </a:lnTo>
                  <a:lnTo>
                    <a:pt x="847216" y="54990"/>
                  </a:lnTo>
                  <a:lnTo>
                    <a:pt x="882141" y="54990"/>
                  </a:lnTo>
                  <a:lnTo>
                    <a:pt x="882141" y="41401"/>
                  </a:lnTo>
                  <a:lnTo>
                    <a:pt x="879475" y="41020"/>
                  </a:lnTo>
                  <a:lnTo>
                    <a:pt x="877062" y="40893"/>
                  </a:lnTo>
                  <a:close/>
                </a:path>
              </a:pathLst>
            </a:custGeom>
            <a:solidFill>
              <a:srgbClr val="FFFFFF">
                <a:alpha val="270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661917" y="5165576"/>
              <a:ext cx="304800" cy="320040"/>
            </a:xfrm>
            <a:custGeom>
              <a:avLst/>
              <a:gdLst/>
              <a:ahLst/>
              <a:cxnLst/>
              <a:rect l="l" t="t" r="r" b="b"/>
              <a:pathLst>
                <a:path w="304800" h="320039">
                  <a:moveTo>
                    <a:pt x="115228" y="0"/>
                  </a:moveTo>
                  <a:lnTo>
                    <a:pt x="112904" y="0"/>
                  </a:lnTo>
                  <a:lnTo>
                    <a:pt x="111021" y="1270"/>
                  </a:lnTo>
                  <a:lnTo>
                    <a:pt x="39378" y="45720"/>
                  </a:lnTo>
                  <a:lnTo>
                    <a:pt x="37577" y="46990"/>
                  </a:lnTo>
                  <a:lnTo>
                    <a:pt x="36492" y="49530"/>
                  </a:lnTo>
                  <a:lnTo>
                    <a:pt x="36517" y="97790"/>
                  </a:lnTo>
                  <a:lnTo>
                    <a:pt x="1186" y="118110"/>
                  </a:lnTo>
                  <a:lnTo>
                    <a:pt x="0" y="120650"/>
                  </a:lnTo>
                  <a:lnTo>
                    <a:pt x="64" y="199390"/>
                  </a:lnTo>
                  <a:lnTo>
                    <a:pt x="1241" y="201930"/>
                  </a:lnTo>
                  <a:lnTo>
                    <a:pt x="3100" y="203200"/>
                  </a:lnTo>
                  <a:lnTo>
                    <a:pt x="36517" y="223520"/>
                  </a:lnTo>
                  <a:lnTo>
                    <a:pt x="36565" y="270510"/>
                  </a:lnTo>
                  <a:lnTo>
                    <a:pt x="37745" y="273050"/>
                  </a:lnTo>
                  <a:lnTo>
                    <a:pt x="39622" y="274320"/>
                  </a:lnTo>
                  <a:lnTo>
                    <a:pt x="111204" y="320040"/>
                  </a:lnTo>
                  <a:lnTo>
                    <a:pt x="117293" y="320040"/>
                  </a:lnTo>
                  <a:lnTo>
                    <a:pt x="138607" y="306070"/>
                  </a:lnTo>
                  <a:lnTo>
                    <a:pt x="114248" y="306070"/>
                  </a:lnTo>
                  <a:lnTo>
                    <a:pt x="88805" y="290830"/>
                  </a:lnTo>
                  <a:lnTo>
                    <a:pt x="102288" y="281940"/>
                  </a:lnTo>
                  <a:lnTo>
                    <a:pt x="76083" y="281940"/>
                  </a:lnTo>
                  <a:lnTo>
                    <a:pt x="48691" y="265430"/>
                  </a:lnTo>
                  <a:lnTo>
                    <a:pt x="48691" y="222250"/>
                  </a:lnTo>
                  <a:lnTo>
                    <a:pt x="65119" y="212090"/>
                  </a:lnTo>
                  <a:lnTo>
                    <a:pt x="42604" y="212090"/>
                  </a:lnTo>
                  <a:lnTo>
                    <a:pt x="12169" y="194310"/>
                  </a:lnTo>
                  <a:lnTo>
                    <a:pt x="12169" y="163830"/>
                  </a:lnTo>
                  <a:lnTo>
                    <a:pt x="35738" y="149860"/>
                  </a:lnTo>
                  <a:lnTo>
                    <a:pt x="12169" y="149860"/>
                  </a:lnTo>
                  <a:lnTo>
                    <a:pt x="12169" y="125730"/>
                  </a:lnTo>
                  <a:lnTo>
                    <a:pt x="42604" y="107950"/>
                  </a:lnTo>
                  <a:lnTo>
                    <a:pt x="66083" y="107950"/>
                  </a:lnTo>
                  <a:lnTo>
                    <a:pt x="48691" y="97790"/>
                  </a:lnTo>
                  <a:lnTo>
                    <a:pt x="48691" y="55880"/>
                  </a:lnTo>
                  <a:lnTo>
                    <a:pt x="73038" y="39370"/>
                  </a:lnTo>
                  <a:lnTo>
                    <a:pt x="85212" y="39370"/>
                  </a:lnTo>
                  <a:lnTo>
                    <a:pt x="85212" y="31750"/>
                  </a:lnTo>
                  <a:lnTo>
                    <a:pt x="114248" y="13970"/>
                  </a:lnTo>
                  <a:lnTo>
                    <a:pt x="137734" y="13970"/>
                  </a:lnTo>
                  <a:lnTo>
                    <a:pt x="117110" y="1270"/>
                  </a:lnTo>
                  <a:lnTo>
                    <a:pt x="115228" y="0"/>
                  </a:lnTo>
                  <a:close/>
                </a:path>
                <a:path w="304800" h="320039">
                  <a:moveTo>
                    <a:pt x="175302" y="297180"/>
                  </a:moveTo>
                  <a:lnTo>
                    <a:pt x="152170" y="297180"/>
                  </a:lnTo>
                  <a:lnTo>
                    <a:pt x="187108" y="320040"/>
                  </a:lnTo>
                  <a:lnTo>
                    <a:pt x="193380" y="320040"/>
                  </a:lnTo>
                  <a:lnTo>
                    <a:pt x="215186" y="306070"/>
                  </a:lnTo>
                  <a:lnTo>
                    <a:pt x="190214" y="306070"/>
                  </a:lnTo>
                  <a:lnTo>
                    <a:pt x="175302" y="297180"/>
                  </a:lnTo>
                  <a:close/>
                </a:path>
                <a:path w="304800" h="320039">
                  <a:moveTo>
                    <a:pt x="120033" y="133350"/>
                  </a:moveTo>
                  <a:lnTo>
                    <a:pt x="113944" y="144780"/>
                  </a:lnTo>
                  <a:lnTo>
                    <a:pt x="145898" y="163830"/>
                  </a:lnTo>
                  <a:lnTo>
                    <a:pt x="145898" y="190500"/>
                  </a:lnTo>
                  <a:lnTo>
                    <a:pt x="121551" y="205740"/>
                  </a:lnTo>
                  <a:lnTo>
                    <a:pt x="146081" y="205740"/>
                  </a:lnTo>
                  <a:lnTo>
                    <a:pt x="146081" y="287020"/>
                  </a:lnTo>
                  <a:lnTo>
                    <a:pt x="114248" y="306070"/>
                  </a:lnTo>
                  <a:lnTo>
                    <a:pt x="138607" y="306070"/>
                  </a:lnTo>
                  <a:lnTo>
                    <a:pt x="152170" y="297180"/>
                  </a:lnTo>
                  <a:lnTo>
                    <a:pt x="175302" y="297180"/>
                  </a:lnTo>
                  <a:lnTo>
                    <a:pt x="158260" y="287020"/>
                  </a:lnTo>
                  <a:lnTo>
                    <a:pt x="158260" y="255270"/>
                  </a:lnTo>
                  <a:lnTo>
                    <a:pt x="203118" y="255270"/>
                  </a:lnTo>
                  <a:lnTo>
                    <a:pt x="197739" y="252730"/>
                  </a:lnTo>
                  <a:lnTo>
                    <a:pt x="196491" y="248920"/>
                  </a:lnTo>
                  <a:lnTo>
                    <a:pt x="197638" y="246380"/>
                  </a:lnTo>
                  <a:lnTo>
                    <a:pt x="198506" y="245110"/>
                  </a:lnTo>
                  <a:lnTo>
                    <a:pt x="200434" y="243840"/>
                  </a:lnTo>
                  <a:lnTo>
                    <a:pt x="202570" y="242570"/>
                  </a:lnTo>
                  <a:lnTo>
                    <a:pt x="158199" y="242570"/>
                  </a:lnTo>
                  <a:lnTo>
                    <a:pt x="158209" y="158750"/>
                  </a:lnTo>
                  <a:lnTo>
                    <a:pt x="157098" y="156210"/>
                  </a:lnTo>
                  <a:lnTo>
                    <a:pt x="155276" y="154940"/>
                  </a:lnTo>
                  <a:lnTo>
                    <a:pt x="120033" y="133350"/>
                  </a:lnTo>
                  <a:close/>
                </a:path>
                <a:path w="304800" h="320039">
                  <a:moveTo>
                    <a:pt x="288130" y="184150"/>
                  </a:moveTo>
                  <a:lnTo>
                    <a:pt x="263439" y="184150"/>
                  </a:lnTo>
                  <a:lnTo>
                    <a:pt x="286082" y="198120"/>
                  </a:lnTo>
                  <a:lnTo>
                    <a:pt x="256837" y="214630"/>
                  </a:lnTo>
                  <a:lnTo>
                    <a:pt x="255655" y="217170"/>
                  </a:lnTo>
                  <a:lnTo>
                    <a:pt x="255650" y="265430"/>
                  </a:lnTo>
                  <a:lnTo>
                    <a:pt x="190214" y="306070"/>
                  </a:lnTo>
                  <a:lnTo>
                    <a:pt x="215186" y="306070"/>
                  </a:lnTo>
                  <a:lnTo>
                    <a:pt x="266727" y="273050"/>
                  </a:lnTo>
                  <a:lnTo>
                    <a:pt x="267834" y="270510"/>
                  </a:lnTo>
                  <a:lnTo>
                    <a:pt x="267823" y="223520"/>
                  </a:lnTo>
                  <a:lnTo>
                    <a:pt x="303274" y="201930"/>
                  </a:lnTo>
                  <a:lnTo>
                    <a:pt x="304461" y="199390"/>
                  </a:lnTo>
                  <a:lnTo>
                    <a:pt x="304461" y="186690"/>
                  </a:lnTo>
                  <a:lnTo>
                    <a:pt x="292780" y="186690"/>
                  </a:lnTo>
                  <a:lnTo>
                    <a:pt x="288130" y="184150"/>
                  </a:lnTo>
                  <a:close/>
                </a:path>
                <a:path w="304800" h="320039">
                  <a:moveTo>
                    <a:pt x="107854" y="262890"/>
                  </a:moveTo>
                  <a:lnTo>
                    <a:pt x="76083" y="281940"/>
                  </a:lnTo>
                  <a:lnTo>
                    <a:pt x="102288" y="281940"/>
                  </a:lnTo>
                  <a:lnTo>
                    <a:pt x="115771" y="273050"/>
                  </a:lnTo>
                  <a:lnTo>
                    <a:pt x="110442" y="264160"/>
                  </a:lnTo>
                  <a:lnTo>
                    <a:pt x="108220" y="264160"/>
                  </a:lnTo>
                  <a:lnTo>
                    <a:pt x="107854" y="262890"/>
                  </a:lnTo>
                  <a:close/>
                </a:path>
                <a:path w="304800" h="320039">
                  <a:moveTo>
                    <a:pt x="201699" y="231140"/>
                  </a:moveTo>
                  <a:lnTo>
                    <a:pt x="195211" y="232410"/>
                  </a:lnTo>
                  <a:lnTo>
                    <a:pt x="189783" y="236220"/>
                  </a:lnTo>
                  <a:lnTo>
                    <a:pt x="186134" y="242570"/>
                  </a:lnTo>
                  <a:lnTo>
                    <a:pt x="202570" y="242570"/>
                  </a:lnTo>
                  <a:lnTo>
                    <a:pt x="202570" y="243840"/>
                  </a:lnTo>
                  <a:lnTo>
                    <a:pt x="205376" y="243840"/>
                  </a:lnTo>
                  <a:lnTo>
                    <a:pt x="207675" y="246380"/>
                  </a:lnTo>
                  <a:lnTo>
                    <a:pt x="207807" y="248920"/>
                  </a:lnTo>
                  <a:lnTo>
                    <a:pt x="207660" y="250190"/>
                  </a:lnTo>
                  <a:lnTo>
                    <a:pt x="206229" y="254000"/>
                  </a:lnTo>
                  <a:lnTo>
                    <a:pt x="203118" y="255270"/>
                  </a:lnTo>
                  <a:lnTo>
                    <a:pt x="186134" y="255270"/>
                  </a:lnTo>
                  <a:lnTo>
                    <a:pt x="188813" y="261620"/>
                  </a:lnTo>
                  <a:lnTo>
                    <a:pt x="194573" y="265430"/>
                  </a:lnTo>
                  <a:lnTo>
                    <a:pt x="201104" y="266700"/>
                  </a:lnTo>
                  <a:lnTo>
                    <a:pt x="208050" y="265430"/>
                  </a:lnTo>
                  <a:lnTo>
                    <a:pt x="213893" y="261620"/>
                  </a:lnTo>
                  <a:lnTo>
                    <a:pt x="218031" y="256540"/>
                  </a:lnTo>
                  <a:lnTo>
                    <a:pt x="219859" y="248920"/>
                  </a:lnTo>
                  <a:lnTo>
                    <a:pt x="219859" y="241300"/>
                  </a:lnTo>
                  <a:lnTo>
                    <a:pt x="215343" y="234950"/>
                  </a:lnTo>
                  <a:lnTo>
                    <a:pt x="208528" y="232410"/>
                  </a:lnTo>
                  <a:lnTo>
                    <a:pt x="201699" y="231140"/>
                  </a:lnTo>
                  <a:close/>
                </a:path>
                <a:path w="304800" h="320039">
                  <a:moveTo>
                    <a:pt x="109681" y="262890"/>
                  </a:moveTo>
                  <a:lnTo>
                    <a:pt x="108220" y="264160"/>
                  </a:lnTo>
                  <a:lnTo>
                    <a:pt x="110442" y="264160"/>
                  </a:lnTo>
                  <a:lnTo>
                    <a:pt x="109681" y="262890"/>
                  </a:lnTo>
                  <a:close/>
                </a:path>
                <a:path w="304800" h="320039">
                  <a:moveTo>
                    <a:pt x="101983" y="167640"/>
                  </a:moveTo>
                  <a:lnTo>
                    <a:pt x="79128" y="167640"/>
                  </a:lnTo>
                  <a:lnTo>
                    <a:pt x="109560" y="187960"/>
                  </a:lnTo>
                  <a:lnTo>
                    <a:pt x="109560" y="213360"/>
                  </a:lnTo>
                  <a:lnTo>
                    <a:pt x="72064" y="236220"/>
                  </a:lnTo>
                  <a:lnTo>
                    <a:pt x="78153" y="247650"/>
                  </a:lnTo>
                  <a:lnTo>
                    <a:pt x="146081" y="205740"/>
                  </a:lnTo>
                  <a:lnTo>
                    <a:pt x="121551" y="205740"/>
                  </a:lnTo>
                  <a:lnTo>
                    <a:pt x="121551" y="182880"/>
                  </a:lnTo>
                  <a:lnTo>
                    <a:pt x="120495" y="180340"/>
                  </a:lnTo>
                  <a:lnTo>
                    <a:pt x="118755" y="179070"/>
                  </a:lnTo>
                  <a:lnTo>
                    <a:pt x="101983" y="167640"/>
                  </a:lnTo>
                  <a:close/>
                </a:path>
                <a:path w="304800" h="320039">
                  <a:moveTo>
                    <a:pt x="73404" y="193040"/>
                  </a:moveTo>
                  <a:lnTo>
                    <a:pt x="42604" y="212090"/>
                  </a:lnTo>
                  <a:lnTo>
                    <a:pt x="65119" y="212090"/>
                  </a:lnTo>
                  <a:lnTo>
                    <a:pt x="79493" y="203200"/>
                  </a:lnTo>
                  <a:lnTo>
                    <a:pt x="73404" y="193040"/>
                  </a:lnTo>
                  <a:close/>
                </a:path>
                <a:path w="304800" h="320039">
                  <a:moveTo>
                    <a:pt x="253379" y="152400"/>
                  </a:moveTo>
                  <a:lnTo>
                    <a:pt x="246727" y="153670"/>
                  </a:lnTo>
                  <a:lnTo>
                    <a:pt x="240675" y="157480"/>
                  </a:lnTo>
                  <a:lnTo>
                    <a:pt x="236412" y="162560"/>
                  </a:lnTo>
                  <a:lnTo>
                    <a:pt x="234639" y="168910"/>
                  </a:lnTo>
                  <a:lnTo>
                    <a:pt x="235418" y="176530"/>
                  </a:lnTo>
                  <a:lnTo>
                    <a:pt x="238807" y="182880"/>
                  </a:lnTo>
                  <a:lnTo>
                    <a:pt x="244277" y="186690"/>
                  </a:lnTo>
                  <a:lnTo>
                    <a:pt x="250735" y="189230"/>
                  </a:lnTo>
                  <a:lnTo>
                    <a:pt x="257387" y="187960"/>
                  </a:lnTo>
                  <a:lnTo>
                    <a:pt x="263439" y="184150"/>
                  </a:lnTo>
                  <a:lnTo>
                    <a:pt x="288130" y="184150"/>
                  </a:lnTo>
                  <a:lnTo>
                    <a:pt x="274179" y="176530"/>
                  </a:lnTo>
                  <a:lnTo>
                    <a:pt x="248830" y="176530"/>
                  </a:lnTo>
                  <a:lnTo>
                    <a:pt x="246460" y="173990"/>
                  </a:lnTo>
                  <a:lnTo>
                    <a:pt x="246460" y="167640"/>
                  </a:lnTo>
                  <a:lnTo>
                    <a:pt x="248830" y="165100"/>
                  </a:lnTo>
                  <a:lnTo>
                    <a:pt x="269040" y="165100"/>
                  </a:lnTo>
                  <a:lnTo>
                    <a:pt x="268042" y="162560"/>
                  </a:lnTo>
                  <a:lnTo>
                    <a:pt x="265312" y="158750"/>
                  </a:lnTo>
                  <a:lnTo>
                    <a:pt x="259839" y="154940"/>
                  </a:lnTo>
                  <a:lnTo>
                    <a:pt x="253379" y="152400"/>
                  </a:lnTo>
                  <a:close/>
                </a:path>
                <a:path w="304800" h="320039">
                  <a:moveTo>
                    <a:pt x="66083" y="107950"/>
                  </a:moveTo>
                  <a:lnTo>
                    <a:pt x="42604" y="107950"/>
                  </a:lnTo>
                  <a:lnTo>
                    <a:pt x="73038" y="125730"/>
                  </a:lnTo>
                  <a:lnTo>
                    <a:pt x="73038" y="156210"/>
                  </a:lnTo>
                  <a:lnTo>
                    <a:pt x="38952" y="176530"/>
                  </a:lnTo>
                  <a:lnTo>
                    <a:pt x="45039" y="186690"/>
                  </a:lnTo>
                  <a:lnTo>
                    <a:pt x="79128" y="167640"/>
                  </a:lnTo>
                  <a:lnTo>
                    <a:pt x="101983" y="167640"/>
                  </a:lnTo>
                  <a:lnTo>
                    <a:pt x="85212" y="156210"/>
                  </a:lnTo>
                  <a:lnTo>
                    <a:pt x="85212" y="125730"/>
                  </a:lnTo>
                  <a:lnTo>
                    <a:pt x="102879" y="115570"/>
                  </a:lnTo>
                  <a:lnTo>
                    <a:pt x="79128" y="115570"/>
                  </a:lnTo>
                  <a:lnTo>
                    <a:pt x="66083" y="107950"/>
                  </a:lnTo>
                  <a:close/>
                </a:path>
                <a:path w="304800" h="320039">
                  <a:moveTo>
                    <a:pt x="267763" y="83820"/>
                  </a:moveTo>
                  <a:lnTo>
                    <a:pt x="255954" y="83820"/>
                  </a:lnTo>
                  <a:lnTo>
                    <a:pt x="255959" y="102870"/>
                  </a:lnTo>
                  <a:lnTo>
                    <a:pt x="257142" y="105410"/>
                  </a:lnTo>
                  <a:lnTo>
                    <a:pt x="292780" y="125730"/>
                  </a:lnTo>
                  <a:lnTo>
                    <a:pt x="292780" y="186690"/>
                  </a:lnTo>
                  <a:lnTo>
                    <a:pt x="304461" y="186690"/>
                  </a:lnTo>
                  <a:lnTo>
                    <a:pt x="304461" y="120650"/>
                  </a:lnTo>
                  <a:lnTo>
                    <a:pt x="303274" y="118110"/>
                  </a:lnTo>
                  <a:lnTo>
                    <a:pt x="267763" y="97790"/>
                  </a:lnTo>
                  <a:lnTo>
                    <a:pt x="267763" y="83820"/>
                  </a:lnTo>
                  <a:close/>
                </a:path>
                <a:path w="304800" h="320039">
                  <a:moveTo>
                    <a:pt x="269040" y="165100"/>
                  </a:moveTo>
                  <a:lnTo>
                    <a:pt x="254680" y="165100"/>
                  </a:lnTo>
                  <a:lnTo>
                    <a:pt x="257050" y="167640"/>
                  </a:lnTo>
                  <a:lnTo>
                    <a:pt x="257050" y="173990"/>
                  </a:lnTo>
                  <a:lnTo>
                    <a:pt x="254680" y="176530"/>
                  </a:lnTo>
                  <a:lnTo>
                    <a:pt x="274179" y="176530"/>
                  </a:lnTo>
                  <a:lnTo>
                    <a:pt x="269528" y="173990"/>
                  </a:lnTo>
                  <a:lnTo>
                    <a:pt x="269539" y="166370"/>
                  </a:lnTo>
                  <a:lnTo>
                    <a:pt x="269040" y="165100"/>
                  </a:lnTo>
                  <a:close/>
                </a:path>
                <a:path w="304800" h="320039">
                  <a:moveTo>
                    <a:pt x="137734" y="13970"/>
                  </a:moveTo>
                  <a:lnTo>
                    <a:pt x="114248" y="13970"/>
                  </a:lnTo>
                  <a:lnTo>
                    <a:pt x="145959" y="33020"/>
                  </a:lnTo>
                  <a:lnTo>
                    <a:pt x="145974" y="109220"/>
                  </a:lnTo>
                  <a:lnTo>
                    <a:pt x="147131" y="111760"/>
                  </a:lnTo>
                  <a:lnTo>
                    <a:pt x="185525" y="134620"/>
                  </a:lnTo>
                  <a:lnTo>
                    <a:pt x="185286" y="135890"/>
                  </a:lnTo>
                  <a:lnTo>
                    <a:pt x="200138" y="156210"/>
                  </a:lnTo>
                  <a:lnTo>
                    <a:pt x="206802" y="156210"/>
                  </a:lnTo>
                  <a:lnTo>
                    <a:pt x="213039" y="152400"/>
                  </a:lnTo>
                  <a:lnTo>
                    <a:pt x="217631" y="147320"/>
                  </a:lnTo>
                  <a:lnTo>
                    <a:pt x="218937" y="143510"/>
                  </a:lnTo>
                  <a:lnTo>
                    <a:pt x="203118" y="143510"/>
                  </a:lnTo>
                  <a:lnTo>
                    <a:pt x="197739" y="142240"/>
                  </a:lnTo>
                  <a:lnTo>
                    <a:pt x="196491" y="138430"/>
                  </a:lnTo>
                  <a:lnTo>
                    <a:pt x="197638" y="135890"/>
                  </a:lnTo>
                  <a:lnTo>
                    <a:pt x="198506" y="133350"/>
                  </a:lnTo>
                  <a:lnTo>
                    <a:pt x="200434" y="132080"/>
                  </a:lnTo>
                  <a:lnTo>
                    <a:pt x="218864" y="132080"/>
                  </a:lnTo>
                  <a:lnTo>
                    <a:pt x="216480" y="127000"/>
                  </a:lnTo>
                  <a:lnTo>
                    <a:pt x="212604" y="123190"/>
                  </a:lnTo>
                  <a:lnTo>
                    <a:pt x="192102" y="123190"/>
                  </a:lnTo>
                  <a:lnTo>
                    <a:pt x="158260" y="102870"/>
                  </a:lnTo>
                  <a:lnTo>
                    <a:pt x="158260" y="33020"/>
                  </a:lnTo>
                  <a:lnTo>
                    <a:pt x="175269" y="22860"/>
                  </a:lnTo>
                  <a:lnTo>
                    <a:pt x="152170" y="22860"/>
                  </a:lnTo>
                  <a:lnTo>
                    <a:pt x="137734" y="13970"/>
                  </a:lnTo>
                  <a:close/>
                </a:path>
                <a:path w="304800" h="320039">
                  <a:moveTo>
                    <a:pt x="38222" y="133350"/>
                  </a:moveTo>
                  <a:lnTo>
                    <a:pt x="12169" y="149860"/>
                  </a:lnTo>
                  <a:lnTo>
                    <a:pt x="35738" y="149860"/>
                  </a:lnTo>
                  <a:lnTo>
                    <a:pt x="44309" y="144780"/>
                  </a:lnTo>
                  <a:lnTo>
                    <a:pt x="38222" y="133350"/>
                  </a:lnTo>
                  <a:close/>
                </a:path>
                <a:path w="304800" h="320039">
                  <a:moveTo>
                    <a:pt x="218864" y="132080"/>
                  </a:moveTo>
                  <a:lnTo>
                    <a:pt x="205376" y="132080"/>
                  </a:lnTo>
                  <a:lnTo>
                    <a:pt x="207675" y="134620"/>
                  </a:lnTo>
                  <a:lnTo>
                    <a:pt x="207741" y="135890"/>
                  </a:lnTo>
                  <a:lnTo>
                    <a:pt x="207807" y="138430"/>
                  </a:lnTo>
                  <a:lnTo>
                    <a:pt x="207660" y="139700"/>
                  </a:lnTo>
                  <a:lnTo>
                    <a:pt x="206229" y="142240"/>
                  </a:lnTo>
                  <a:lnTo>
                    <a:pt x="203118" y="143510"/>
                  </a:lnTo>
                  <a:lnTo>
                    <a:pt x="218937" y="143510"/>
                  </a:lnTo>
                  <a:lnTo>
                    <a:pt x="219808" y="140970"/>
                  </a:lnTo>
                  <a:lnTo>
                    <a:pt x="219461" y="133350"/>
                  </a:lnTo>
                  <a:lnTo>
                    <a:pt x="218864" y="132080"/>
                  </a:lnTo>
                  <a:close/>
                </a:path>
                <a:path w="304800" h="320039">
                  <a:moveTo>
                    <a:pt x="205004" y="120650"/>
                  </a:moveTo>
                  <a:lnTo>
                    <a:pt x="198339" y="120650"/>
                  </a:lnTo>
                  <a:lnTo>
                    <a:pt x="192102" y="123190"/>
                  </a:lnTo>
                  <a:lnTo>
                    <a:pt x="212604" y="123190"/>
                  </a:lnTo>
                  <a:lnTo>
                    <a:pt x="211312" y="121920"/>
                  </a:lnTo>
                  <a:lnTo>
                    <a:pt x="205004" y="120650"/>
                  </a:lnTo>
                  <a:close/>
                </a:path>
                <a:path w="304800" h="320039">
                  <a:moveTo>
                    <a:pt x="121733" y="64770"/>
                  </a:moveTo>
                  <a:lnTo>
                    <a:pt x="109560" y="64770"/>
                  </a:lnTo>
                  <a:lnTo>
                    <a:pt x="109560" y="97790"/>
                  </a:lnTo>
                  <a:lnTo>
                    <a:pt x="79128" y="115570"/>
                  </a:lnTo>
                  <a:lnTo>
                    <a:pt x="102879" y="115570"/>
                  </a:lnTo>
                  <a:lnTo>
                    <a:pt x="120546" y="105410"/>
                  </a:lnTo>
                  <a:lnTo>
                    <a:pt x="121733" y="102870"/>
                  </a:lnTo>
                  <a:lnTo>
                    <a:pt x="121733" y="64770"/>
                  </a:lnTo>
                  <a:close/>
                </a:path>
                <a:path w="304800" h="320039">
                  <a:moveTo>
                    <a:pt x="221619" y="59690"/>
                  </a:moveTo>
                  <a:lnTo>
                    <a:pt x="215088" y="60960"/>
                  </a:lnTo>
                  <a:lnTo>
                    <a:pt x="209630" y="64770"/>
                  </a:lnTo>
                  <a:lnTo>
                    <a:pt x="205970" y="71120"/>
                  </a:lnTo>
                  <a:lnTo>
                    <a:pt x="204892" y="78740"/>
                  </a:lnTo>
                  <a:lnTo>
                    <a:pt x="206480" y="85090"/>
                  </a:lnTo>
                  <a:lnTo>
                    <a:pt x="210402" y="91440"/>
                  </a:lnTo>
                  <a:lnTo>
                    <a:pt x="216322" y="95250"/>
                  </a:lnTo>
                  <a:lnTo>
                    <a:pt x="223199" y="96520"/>
                  </a:lnTo>
                  <a:lnTo>
                    <a:pt x="229730" y="93980"/>
                  </a:lnTo>
                  <a:lnTo>
                    <a:pt x="235188" y="90170"/>
                  </a:lnTo>
                  <a:lnTo>
                    <a:pt x="238848" y="83820"/>
                  </a:lnTo>
                  <a:lnTo>
                    <a:pt x="267763" y="83820"/>
                  </a:lnTo>
                  <a:lnTo>
                    <a:pt x="267763" y="82550"/>
                  </a:lnTo>
                  <a:lnTo>
                    <a:pt x="219301" y="82550"/>
                  </a:lnTo>
                  <a:lnTo>
                    <a:pt x="216931" y="80010"/>
                  </a:lnTo>
                  <a:lnTo>
                    <a:pt x="216936" y="74930"/>
                  </a:lnTo>
                  <a:lnTo>
                    <a:pt x="219306" y="72390"/>
                  </a:lnTo>
                  <a:lnTo>
                    <a:pt x="267763" y="72390"/>
                  </a:lnTo>
                  <a:lnTo>
                    <a:pt x="267763" y="71120"/>
                  </a:lnTo>
                  <a:lnTo>
                    <a:pt x="238848" y="71120"/>
                  </a:lnTo>
                  <a:lnTo>
                    <a:pt x="237072" y="66040"/>
                  </a:lnTo>
                  <a:lnTo>
                    <a:pt x="233291" y="62230"/>
                  </a:lnTo>
                  <a:lnTo>
                    <a:pt x="228496" y="60960"/>
                  </a:lnTo>
                  <a:lnTo>
                    <a:pt x="221619" y="59690"/>
                  </a:lnTo>
                  <a:close/>
                </a:path>
                <a:path w="304800" h="320039">
                  <a:moveTo>
                    <a:pt x="267763" y="72390"/>
                  </a:moveTo>
                  <a:lnTo>
                    <a:pt x="225010" y="72390"/>
                  </a:lnTo>
                  <a:lnTo>
                    <a:pt x="226979" y="74930"/>
                  </a:lnTo>
                  <a:lnTo>
                    <a:pt x="227527" y="76200"/>
                  </a:lnTo>
                  <a:lnTo>
                    <a:pt x="227522" y="80010"/>
                  </a:lnTo>
                  <a:lnTo>
                    <a:pt x="225152" y="82550"/>
                  </a:lnTo>
                  <a:lnTo>
                    <a:pt x="267763" y="82550"/>
                  </a:lnTo>
                  <a:lnTo>
                    <a:pt x="267763" y="72390"/>
                  </a:lnTo>
                  <a:close/>
                </a:path>
                <a:path w="304800" h="320039">
                  <a:moveTo>
                    <a:pt x="85212" y="39370"/>
                  </a:moveTo>
                  <a:lnTo>
                    <a:pt x="73038" y="39370"/>
                  </a:lnTo>
                  <a:lnTo>
                    <a:pt x="73038" y="76200"/>
                  </a:lnTo>
                  <a:lnTo>
                    <a:pt x="85212" y="76200"/>
                  </a:lnTo>
                  <a:lnTo>
                    <a:pt x="85212" y="39370"/>
                  </a:lnTo>
                  <a:close/>
                </a:path>
                <a:path w="304800" h="320039">
                  <a:moveTo>
                    <a:pt x="213424" y="13970"/>
                  </a:moveTo>
                  <a:lnTo>
                    <a:pt x="190153" y="13970"/>
                  </a:lnTo>
                  <a:lnTo>
                    <a:pt x="255650" y="55880"/>
                  </a:lnTo>
                  <a:lnTo>
                    <a:pt x="255650" y="71120"/>
                  </a:lnTo>
                  <a:lnTo>
                    <a:pt x="267763" y="71120"/>
                  </a:lnTo>
                  <a:lnTo>
                    <a:pt x="267752" y="49530"/>
                  </a:lnTo>
                  <a:lnTo>
                    <a:pt x="266646" y="46990"/>
                  </a:lnTo>
                  <a:lnTo>
                    <a:pt x="213424" y="13970"/>
                  </a:lnTo>
                  <a:close/>
                </a:path>
                <a:path w="304800" h="320039">
                  <a:moveTo>
                    <a:pt x="191071" y="0"/>
                  </a:moveTo>
                  <a:lnTo>
                    <a:pt x="188747" y="0"/>
                  </a:lnTo>
                  <a:lnTo>
                    <a:pt x="186865" y="1270"/>
                  </a:lnTo>
                  <a:lnTo>
                    <a:pt x="152170" y="22860"/>
                  </a:lnTo>
                  <a:lnTo>
                    <a:pt x="175269" y="22860"/>
                  </a:lnTo>
                  <a:lnTo>
                    <a:pt x="190153" y="13970"/>
                  </a:lnTo>
                  <a:lnTo>
                    <a:pt x="213424" y="13970"/>
                  </a:lnTo>
                  <a:lnTo>
                    <a:pt x="192954" y="1270"/>
                  </a:lnTo>
                  <a:lnTo>
                    <a:pt x="191071" y="0"/>
                  </a:lnTo>
                  <a:close/>
                </a:path>
              </a:pathLst>
            </a:custGeom>
            <a:solidFill>
              <a:srgbClr val="5F67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39001" y="5798591"/>
              <a:ext cx="288290" cy="12838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93584" y="5792888"/>
              <a:ext cx="1235583" cy="17081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72580" y="5717411"/>
              <a:ext cx="267155" cy="27708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9971531" y="5801258"/>
              <a:ext cx="572770" cy="126364"/>
            </a:xfrm>
            <a:custGeom>
              <a:avLst/>
              <a:gdLst/>
              <a:ahLst/>
              <a:cxnLst/>
              <a:rect l="l" t="t" r="r" b="b"/>
              <a:pathLst>
                <a:path w="572770" h="126364">
                  <a:moveTo>
                    <a:pt x="19812" y="0"/>
                  </a:moveTo>
                  <a:lnTo>
                    <a:pt x="0" y="0"/>
                  </a:lnTo>
                  <a:lnTo>
                    <a:pt x="0" y="123570"/>
                  </a:lnTo>
                  <a:lnTo>
                    <a:pt x="16764" y="123570"/>
                  </a:lnTo>
                  <a:lnTo>
                    <a:pt x="16764" y="25323"/>
                  </a:lnTo>
                  <a:lnTo>
                    <a:pt x="35372" y="25323"/>
                  </a:lnTo>
                  <a:lnTo>
                    <a:pt x="19812" y="0"/>
                  </a:lnTo>
                  <a:close/>
                </a:path>
                <a:path w="572770" h="126364">
                  <a:moveTo>
                    <a:pt x="35372" y="25323"/>
                  </a:moveTo>
                  <a:lnTo>
                    <a:pt x="16764" y="25323"/>
                  </a:lnTo>
                  <a:lnTo>
                    <a:pt x="77343" y="123570"/>
                  </a:lnTo>
                  <a:lnTo>
                    <a:pt x="97282" y="123570"/>
                  </a:lnTo>
                  <a:lnTo>
                    <a:pt x="97282" y="98793"/>
                  </a:lnTo>
                  <a:lnTo>
                    <a:pt x="80518" y="98793"/>
                  </a:lnTo>
                  <a:lnTo>
                    <a:pt x="35372" y="25323"/>
                  </a:lnTo>
                  <a:close/>
                </a:path>
                <a:path w="572770" h="126364">
                  <a:moveTo>
                    <a:pt x="97282" y="0"/>
                  </a:moveTo>
                  <a:lnTo>
                    <a:pt x="80518" y="0"/>
                  </a:lnTo>
                  <a:lnTo>
                    <a:pt x="80518" y="98793"/>
                  </a:lnTo>
                  <a:lnTo>
                    <a:pt x="97282" y="98793"/>
                  </a:lnTo>
                  <a:lnTo>
                    <a:pt x="97282" y="0"/>
                  </a:lnTo>
                  <a:close/>
                </a:path>
                <a:path w="572770" h="126364">
                  <a:moveTo>
                    <a:pt x="164211" y="30492"/>
                  </a:moveTo>
                  <a:lnTo>
                    <a:pt x="127914" y="49981"/>
                  </a:lnTo>
                  <a:lnTo>
                    <a:pt x="121539" y="78282"/>
                  </a:lnTo>
                  <a:lnTo>
                    <a:pt x="122251" y="89417"/>
                  </a:lnTo>
                  <a:lnTo>
                    <a:pt x="146748" y="123220"/>
                  </a:lnTo>
                  <a:lnTo>
                    <a:pt x="165989" y="126250"/>
                  </a:lnTo>
                  <a:lnTo>
                    <a:pt x="174890" y="125815"/>
                  </a:lnTo>
                  <a:lnTo>
                    <a:pt x="183102" y="124509"/>
                  </a:lnTo>
                  <a:lnTo>
                    <a:pt x="190599" y="122334"/>
                  </a:lnTo>
                  <a:lnTo>
                    <a:pt x="197358" y="119291"/>
                  </a:lnTo>
                  <a:lnTo>
                    <a:pt x="197358" y="112166"/>
                  </a:lnTo>
                  <a:lnTo>
                    <a:pt x="158496" y="112166"/>
                  </a:lnTo>
                  <a:lnTo>
                    <a:pt x="151129" y="109727"/>
                  </a:lnTo>
                  <a:lnTo>
                    <a:pt x="141477" y="99974"/>
                  </a:lnTo>
                  <a:lnTo>
                    <a:pt x="138938" y="92430"/>
                  </a:lnTo>
                  <a:lnTo>
                    <a:pt x="138684" y="82207"/>
                  </a:lnTo>
                  <a:lnTo>
                    <a:pt x="197866" y="82207"/>
                  </a:lnTo>
                  <a:lnTo>
                    <a:pt x="198882" y="77685"/>
                  </a:lnTo>
                  <a:lnTo>
                    <a:pt x="199263" y="72631"/>
                  </a:lnTo>
                  <a:lnTo>
                    <a:pt x="199263" y="70434"/>
                  </a:lnTo>
                  <a:lnTo>
                    <a:pt x="138684" y="70434"/>
                  </a:lnTo>
                  <a:lnTo>
                    <a:pt x="139319" y="61645"/>
                  </a:lnTo>
                  <a:lnTo>
                    <a:pt x="141604" y="55016"/>
                  </a:lnTo>
                  <a:lnTo>
                    <a:pt x="149987" y="46100"/>
                  </a:lnTo>
                  <a:lnTo>
                    <a:pt x="155828" y="43865"/>
                  </a:lnTo>
                  <a:lnTo>
                    <a:pt x="193105" y="43865"/>
                  </a:lnTo>
                  <a:lnTo>
                    <a:pt x="190246" y="40030"/>
                  </a:lnTo>
                  <a:lnTo>
                    <a:pt x="185195" y="35861"/>
                  </a:lnTo>
                  <a:lnTo>
                    <a:pt x="179181" y="32880"/>
                  </a:lnTo>
                  <a:lnTo>
                    <a:pt x="172190" y="31089"/>
                  </a:lnTo>
                  <a:lnTo>
                    <a:pt x="164211" y="30492"/>
                  </a:lnTo>
                  <a:close/>
                </a:path>
                <a:path w="572770" h="126364">
                  <a:moveTo>
                    <a:pt x="197358" y="106629"/>
                  </a:moveTo>
                  <a:lnTo>
                    <a:pt x="190069" y="109053"/>
                  </a:lnTo>
                  <a:lnTo>
                    <a:pt x="182864" y="110783"/>
                  </a:lnTo>
                  <a:lnTo>
                    <a:pt x="175730" y="111820"/>
                  </a:lnTo>
                  <a:lnTo>
                    <a:pt x="168656" y="112166"/>
                  </a:lnTo>
                  <a:lnTo>
                    <a:pt x="197358" y="112166"/>
                  </a:lnTo>
                  <a:lnTo>
                    <a:pt x="197358" y="106629"/>
                  </a:lnTo>
                  <a:close/>
                </a:path>
                <a:path w="572770" h="126364">
                  <a:moveTo>
                    <a:pt x="193105" y="43865"/>
                  </a:moveTo>
                  <a:lnTo>
                    <a:pt x="169799" y="43865"/>
                  </a:lnTo>
                  <a:lnTo>
                    <a:pt x="174751" y="45707"/>
                  </a:lnTo>
                  <a:lnTo>
                    <a:pt x="181610" y="53085"/>
                  </a:lnTo>
                  <a:lnTo>
                    <a:pt x="183142" y="58154"/>
                  </a:lnTo>
                  <a:lnTo>
                    <a:pt x="183134" y="70434"/>
                  </a:lnTo>
                  <a:lnTo>
                    <a:pt x="199263" y="70434"/>
                  </a:lnTo>
                  <a:lnTo>
                    <a:pt x="199263" y="67043"/>
                  </a:lnTo>
                  <a:lnTo>
                    <a:pt x="198693" y="58804"/>
                  </a:lnTo>
                  <a:lnTo>
                    <a:pt x="196992" y="51555"/>
                  </a:lnTo>
                  <a:lnTo>
                    <a:pt x="194173" y="45297"/>
                  </a:lnTo>
                  <a:lnTo>
                    <a:pt x="193105" y="43865"/>
                  </a:lnTo>
                  <a:close/>
                </a:path>
                <a:path w="572770" h="126364">
                  <a:moveTo>
                    <a:pt x="237617" y="33172"/>
                  </a:moveTo>
                  <a:lnTo>
                    <a:pt x="219964" y="33172"/>
                  </a:lnTo>
                  <a:lnTo>
                    <a:pt x="219964" y="107645"/>
                  </a:lnTo>
                  <a:lnTo>
                    <a:pt x="222250" y="114363"/>
                  </a:lnTo>
                  <a:lnTo>
                    <a:pt x="226695" y="119113"/>
                  </a:lnTo>
                  <a:lnTo>
                    <a:pt x="231267" y="123875"/>
                  </a:lnTo>
                  <a:lnTo>
                    <a:pt x="237744" y="126250"/>
                  </a:lnTo>
                  <a:lnTo>
                    <a:pt x="246125" y="126250"/>
                  </a:lnTo>
                  <a:lnTo>
                    <a:pt x="254839" y="125481"/>
                  </a:lnTo>
                  <a:lnTo>
                    <a:pt x="263445" y="123174"/>
                  </a:lnTo>
                  <a:lnTo>
                    <a:pt x="271932" y="119328"/>
                  </a:lnTo>
                  <a:lnTo>
                    <a:pt x="280289" y="113944"/>
                  </a:lnTo>
                  <a:lnTo>
                    <a:pt x="296799" y="113944"/>
                  </a:lnTo>
                  <a:lnTo>
                    <a:pt x="296799" y="111988"/>
                  </a:lnTo>
                  <a:lnTo>
                    <a:pt x="247903" y="111988"/>
                  </a:lnTo>
                  <a:lnTo>
                    <a:pt x="243840" y="110464"/>
                  </a:lnTo>
                  <a:lnTo>
                    <a:pt x="241426" y="107441"/>
                  </a:lnTo>
                  <a:lnTo>
                    <a:pt x="238887" y="104406"/>
                  </a:lnTo>
                  <a:lnTo>
                    <a:pt x="237617" y="99682"/>
                  </a:lnTo>
                  <a:lnTo>
                    <a:pt x="237617" y="33172"/>
                  </a:lnTo>
                  <a:close/>
                </a:path>
                <a:path w="572770" h="126364">
                  <a:moveTo>
                    <a:pt x="296799" y="113944"/>
                  </a:moveTo>
                  <a:lnTo>
                    <a:pt x="280289" y="113944"/>
                  </a:lnTo>
                  <a:lnTo>
                    <a:pt x="282194" y="123570"/>
                  </a:lnTo>
                  <a:lnTo>
                    <a:pt x="296799" y="123570"/>
                  </a:lnTo>
                  <a:lnTo>
                    <a:pt x="296799" y="113944"/>
                  </a:lnTo>
                  <a:close/>
                </a:path>
                <a:path w="572770" h="126364">
                  <a:moveTo>
                    <a:pt x="296799" y="33172"/>
                  </a:moveTo>
                  <a:lnTo>
                    <a:pt x="279146" y="33172"/>
                  </a:lnTo>
                  <a:lnTo>
                    <a:pt x="279146" y="103428"/>
                  </a:lnTo>
                  <a:lnTo>
                    <a:pt x="272670" y="107171"/>
                  </a:lnTo>
                  <a:lnTo>
                    <a:pt x="266207" y="109847"/>
                  </a:lnTo>
                  <a:lnTo>
                    <a:pt x="259768" y="111453"/>
                  </a:lnTo>
                  <a:lnTo>
                    <a:pt x="253365" y="111988"/>
                  </a:lnTo>
                  <a:lnTo>
                    <a:pt x="296799" y="111988"/>
                  </a:lnTo>
                  <a:lnTo>
                    <a:pt x="296799" y="33172"/>
                  </a:lnTo>
                  <a:close/>
                </a:path>
                <a:path w="572770" h="126364">
                  <a:moveTo>
                    <a:pt x="337566" y="33172"/>
                  </a:moveTo>
                  <a:lnTo>
                    <a:pt x="322834" y="33172"/>
                  </a:lnTo>
                  <a:lnTo>
                    <a:pt x="322834" y="123570"/>
                  </a:lnTo>
                  <a:lnTo>
                    <a:pt x="340487" y="123570"/>
                  </a:lnTo>
                  <a:lnTo>
                    <a:pt x="340487" y="56883"/>
                  </a:lnTo>
                  <a:lnTo>
                    <a:pt x="345797" y="53140"/>
                  </a:lnTo>
                  <a:lnTo>
                    <a:pt x="351631" y="50465"/>
                  </a:lnTo>
                  <a:lnTo>
                    <a:pt x="357989" y="48859"/>
                  </a:lnTo>
                  <a:lnTo>
                    <a:pt x="364871" y="48323"/>
                  </a:lnTo>
                  <a:lnTo>
                    <a:pt x="374523" y="48323"/>
                  </a:lnTo>
                  <a:lnTo>
                    <a:pt x="374523" y="46545"/>
                  </a:lnTo>
                  <a:lnTo>
                    <a:pt x="339598" y="46545"/>
                  </a:lnTo>
                  <a:lnTo>
                    <a:pt x="337566" y="33172"/>
                  </a:lnTo>
                  <a:close/>
                </a:path>
                <a:path w="572770" h="126364">
                  <a:moveTo>
                    <a:pt x="374523" y="48323"/>
                  </a:moveTo>
                  <a:lnTo>
                    <a:pt x="367538" y="48323"/>
                  </a:lnTo>
                  <a:lnTo>
                    <a:pt x="370713" y="48564"/>
                  </a:lnTo>
                  <a:lnTo>
                    <a:pt x="374523" y="49034"/>
                  </a:lnTo>
                  <a:lnTo>
                    <a:pt x="374523" y="48323"/>
                  </a:lnTo>
                  <a:close/>
                </a:path>
                <a:path w="572770" h="126364">
                  <a:moveTo>
                    <a:pt x="369443" y="32461"/>
                  </a:moveTo>
                  <a:lnTo>
                    <a:pt x="363727" y="32461"/>
                  </a:lnTo>
                  <a:lnTo>
                    <a:pt x="360552" y="32931"/>
                  </a:lnTo>
                  <a:lnTo>
                    <a:pt x="357632" y="33883"/>
                  </a:lnTo>
                  <a:lnTo>
                    <a:pt x="354584" y="34836"/>
                  </a:lnTo>
                  <a:lnTo>
                    <a:pt x="351663" y="36296"/>
                  </a:lnTo>
                  <a:lnTo>
                    <a:pt x="348869" y="38252"/>
                  </a:lnTo>
                  <a:lnTo>
                    <a:pt x="345948" y="40208"/>
                  </a:lnTo>
                  <a:lnTo>
                    <a:pt x="342900" y="42976"/>
                  </a:lnTo>
                  <a:lnTo>
                    <a:pt x="339598" y="46545"/>
                  </a:lnTo>
                  <a:lnTo>
                    <a:pt x="374523" y="46545"/>
                  </a:lnTo>
                  <a:lnTo>
                    <a:pt x="374523" y="32994"/>
                  </a:lnTo>
                  <a:lnTo>
                    <a:pt x="371856" y="32638"/>
                  </a:lnTo>
                  <a:lnTo>
                    <a:pt x="369443" y="32461"/>
                  </a:lnTo>
                  <a:close/>
                </a:path>
                <a:path w="572770" h="126364">
                  <a:moveTo>
                    <a:pt x="428371" y="30492"/>
                  </a:moveTo>
                  <a:lnTo>
                    <a:pt x="391620" y="50100"/>
                  </a:lnTo>
                  <a:lnTo>
                    <a:pt x="385191" y="78282"/>
                  </a:lnTo>
                  <a:lnTo>
                    <a:pt x="385905" y="88982"/>
                  </a:lnTo>
                  <a:lnTo>
                    <a:pt x="410257" y="123086"/>
                  </a:lnTo>
                  <a:lnTo>
                    <a:pt x="428371" y="126250"/>
                  </a:lnTo>
                  <a:lnTo>
                    <a:pt x="437993" y="125459"/>
                  </a:lnTo>
                  <a:lnTo>
                    <a:pt x="446484" y="123086"/>
                  </a:lnTo>
                  <a:lnTo>
                    <a:pt x="453856" y="119130"/>
                  </a:lnTo>
                  <a:lnTo>
                    <a:pt x="460121" y="113588"/>
                  </a:lnTo>
                  <a:lnTo>
                    <a:pt x="461271" y="111988"/>
                  </a:lnTo>
                  <a:lnTo>
                    <a:pt x="428371" y="111988"/>
                  </a:lnTo>
                  <a:lnTo>
                    <a:pt x="417369" y="109881"/>
                  </a:lnTo>
                  <a:lnTo>
                    <a:pt x="409511" y="103560"/>
                  </a:lnTo>
                  <a:lnTo>
                    <a:pt x="404796" y="93027"/>
                  </a:lnTo>
                  <a:lnTo>
                    <a:pt x="403225" y="78282"/>
                  </a:lnTo>
                  <a:lnTo>
                    <a:pt x="404796" y="63614"/>
                  </a:lnTo>
                  <a:lnTo>
                    <a:pt x="409511" y="53136"/>
                  </a:lnTo>
                  <a:lnTo>
                    <a:pt x="417369" y="46850"/>
                  </a:lnTo>
                  <a:lnTo>
                    <a:pt x="428371" y="44754"/>
                  </a:lnTo>
                  <a:lnTo>
                    <a:pt x="461273" y="44754"/>
                  </a:lnTo>
                  <a:lnTo>
                    <a:pt x="460121" y="43154"/>
                  </a:lnTo>
                  <a:lnTo>
                    <a:pt x="453856" y="37618"/>
                  </a:lnTo>
                  <a:lnTo>
                    <a:pt x="446484" y="33661"/>
                  </a:lnTo>
                  <a:lnTo>
                    <a:pt x="437993" y="31285"/>
                  </a:lnTo>
                  <a:lnTo>
                    <a:pt x="428371" y="30492"/>
                  </a:lnTo>
                  <a:close/>
                </a:path>
                <a:path w="572770" h="126364">
                  <a:moveTo>
                    <a:pt x="461273" y="44754"/>
                  </a:moveTo>
                  <a:lnTo>
                    <a:pt x="428371" y="44754"/>
                  </a:lnTo>
                  <a:lnTo>
                    <a:pt x="439372" y="46850"/>
                  </a:lnTo>
                  <a:lnTo>
                    <a:pt x="447230" y="53136"/>
                  </a:lnTo>
                  <a:lnTo>
                    <a:pt x="451945" y="63614"/>
                  </a:lnTo>
                  <a:lnTo>
                    <a:pt x="453517" y="78282"/>
                  </a:lnTo>
                  <a:lnTo>
                    <a:pt x="451945" y="93027"/>
                  </a:lnTo>
                  <a:lnTo>
                    <a:pt x="447230" y="103560"/>
                  </a:lnTo>
                  <a:lnTo>
                    <a:pt x="439372" y="109881"/>
                  </a:lnTo>
                  <a:lnTo>
                    <a:pt x="428371" y="111988"/>
                  </a:lnTo>
                  <a:lnTo>
                    <a:pt x="461271" y="111988"/>
                  </a:lnTo>
                  <a:lnTo>
                    <a:pt x="465121" y="106632"/>
                  </a:lnTo>
                  <a:lnTo>
                    <a:pt x="468693" y="98431"/>
                  </a:lnTo>
                  <a:lnTo>
                    <a:pt x="470836" y="88982"/>
                  </a:lnTo>
                  <a:lnTo>
                    <a:pt x="471550" y="78282"/>
                  </a:lnTo>
                  <a:lnTo>
                    <a:pt x="470836" y="67664"/>
                  </a:lnTo>
                  <a:lnTo>
                    <a:pt x="468693" y="58270"/>
                  </a:lnTo>
                  <a:lnTo>
                    <a:pt x="465121" y="50100"/>
                  </a:lnTo>
                  <a:lnTo>
                    <a:pt x="461273" y="44754"/>
                  </a:lnTo>
                  <a:close/>
                </a:path>
                <a:path w="572770" h="126364">
                  <a:moveTo>
                    <a:pt x="508253" y="33172"/>
                  </a:moveTo>
                  <a:lnTo>
                    <a:pt x="493522" y="33172"/>
                  </a:lnTo>
                  <a:lnTo>
                    <a:pt x="493522" y="123570"/>
                  </a:lnTo>
                  <a:lnTo>
                    <a:pt x="511175" y="123570"/>
                  </a:lnTo>
                  <a:lnTo>
                    <a:pt x="511175" y="53860"/>
                  </a:lnTo>
                  <a:lnTo>
                    <a:pt x="517963" y="49876"/>
                  </a:lnTo>
                  <a:lnTo>
                    <a:pt x="524811" y="47031"/>
                  </a:lnTo>
                  <a:lnTo>
                    <a:pt x="531731" y="45323"/>
                  </a:lnTo>
                  <a:lnTo>
                    <a:pt x="538734" y="44754"/>
                  </a:lnTo>
                  <a:lnTo>
                    <a:pt x="571021" y="44754"/>
                  </a:lnTo>
                  <a:lnTo>
                    <a:pt x="570500" y="43154"/>
                  </a:lnTo>
                  <a:lnTo>
                    <a:pt x="510032" y="43154"/>
                  </a:lnTo>
                  <a:lnTo>
                    <a:pt x="508253" y="33172"/>
                  </a:lnTo>
                  <a:close/>
                </a:path>
                <a:path w="572770" h="126364">
                  <a:moveTo>
                    <a:pt x="571021" y="44754"/>
                  </a:moveTo>
                  <a:lnTo>
                    <a:pt x="544195" y="44754"/>
                  </a:lnTo>
                  <a:lnTo>
                    <a:pt x="548259" y="46240"/>
                  </a:lnTo>
                  <a:lnTo>
                    <a:pt x="553339" y="52196"/>
                  </a:lnTo>
                  <a:lnTo>
                    <a:pt x="554609" y="56832"/>
                  </a:lnTo>
                  <a:lnTo>
                    <a:pt x="554609" y="123570"/>
                  </a:lnTo>
                  <a:lnTo>
                    <a:pt x="572262" y="123570"/>
                  </a:lnTo>
                  <a:lnTo>
                    <a:pt x="572262" y="48564"/>
                  </a:lnTo>
                  <a:lnTo>
                    <a:pt x="571021" y="44754"/>
                  </a:lnTo>
                  <a:close/>
                </a:path>
                <a:path w="572770" h="126364">
                  <a:moveTo>
                    <a:pt x="554354" y="30492"/>
                  </a:moveTo>
                  <a:lnTo>
                    <a:pt x="545719" y="30492"/>
                  </a:lnTo>
                  <a:lnTo>
                    <a:pt x="536481" y="31285"/>
                  </a:lnTo>
                  <a:lnTo>
                    <a:pt x="527446" y="33661"/>
                  </a:lnTo>
                  <a:lnTo>
                    <a:pt x="518626" y="37618"/>
                  </a:lnTo>
                  <a:lnTo>
                    <a:pt x="510032" y="43154"/>
                  </a:lnTo>
                  <a:lnTo>
                    <a:pt x="570500" y="43154"/>
                  </a:lnTo>
                  <a:lnTo>
                    <a:pt x="570102" y="41935"/>
                  </a:lnTo>
                  <a:lnTo>
                    <a:pt x="560959" y="32778"/>
                  </a:lnTo>
                  <a:lnTo>
                    <a:pt x="554354" y="30492"/>
                  </a:lnTo>
                  <a:close/>
                </a:path>
              </a:pathLst>
            </a:custGeom>
            <a:solidFill>
              <a:srgbClr val="FFFFFF">
                <a:alpha val="270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72635" y="5789764"/>
              <a:ext cx="1031621" cy="13497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784850" y="5801258"/>
              <a:ext cx="291465" cy="123825"/>
            </a:xfrm>
            <a:custGeom>
              <a:avLst/>
              <a:gdLst/>
              <a:ahLst/>
              <a:cxnLst/>
              <a:rect l="l" t="t" r="r" b="b"/>
              <a:pathLst>
                <a:path w="291464" h="123825">
                  <a:moveTo>
                    <a:pt x="76835" y="0"/>
                  </a:moveTo>
                  <a:lnTo>
                    <a:pt x="0" y="0"/>
                  </a:lnTo>
                  <a:lnTo>
                    <a:pt x="0" y="123570"/>
                  </a:lnTo>
                  <a:lnTo>
                    <a:pt x="76835" y="123570"/>
                  </a:lnTo>
                  <a:lnTo>
                    <a:pt x="76835" y="108953"/>
                  </a:lnTo>
                  <a:lnTo>
                    <a:pt x="18161" y="108953"/>
                  </a:lnTo>
                  <a:lnTo>
                    <a:pt x="18161" y="67233"/>
                  </a:lnTo>
                  <a:lnTo>
                    <a:pt x="67437" y="67233"/>
                  </a:lnTo>
                  <a:lnTo>
                    <a:pt x="67437" y="52603"/>
                  </a:lnTo>
                  <a:lnTo>
                    <a:pt x="18161" y="52603"/>
                  </a:lnTo>
                  <a:lnTo>
                    <a:pt x="18161" y="14630"/>
                  </a:lnTo>
                  <a:lnTo>
                    <a:pt x="76835" y="14630"/>
                  </a:lnTo>
                  <a:lnTo>
                    <a:pt x="76835" y="0"/>
                  </a:lnTo>
                  <a:close/>
                </a:path>
                <a:path w="291464" h="123825">
                  <a:moveTo>
                    <a:pt x="173862" y="0"/>
                  </a:moveTo>
                  <a:lnTo>
                    <a:pt x="100584" y="0"/>
                  </a:lnTo>
                  <a:lnTo>
                    <a:pt x="100584" y="123570"/>
                  </a:lnTo>
                  <a:lnTo>
                    <a:pt x="118745" y="123570"/>
                  </a:lnTo>
                  <a:lnTo>
                    <a:pt x="118745" y="69011"/>
                  </a:lnTo>
                  <a:lnTo>
                    <a:pt x="164211" y="69011"/>
                  </a:lnTo>
                  <a:lnTo>
                    <a:pt x="164211" y="54394"/>
                  </a:lnTo>
                  <a:lnTo>
                    <a:pt x="118745" y="54394"/>
                  </a:lnTo>
                  <a:lnTo>
                    <a:pt x="118745" y="14630"/>
                  </a:lnTo>
                  <a:lnTo>
                    <a:pt x="173862" y="14630"/>
                  </a:lnTo>
                  <a:lnTo>
                    <a:pt x="173862" y="0"/>
                  </a:lnTo>
                  <a:close/>
                </a:path>
                <a:path w="291464" h="123825">
                  <a:moveTo>
                    <a:pt x="245617" y="0"/>
                  </a:moveTo>
                  <a:lnTo>
                    <a:pt x="226060" y="0"/>
                  </a:lnTo>
                  <a:lnTo>
                    <a:pt x="180339" y="123570"/>
                  </a:lnTo>
                  <a:lnTo>
                    <a:pt x="199136" y="123570"/>
                  </a:lnTo>
                  <a:lnTo>
                    <a:pt x="210185" y="90766"/>
                  </a:lnTo>
                  <a:lnTo>
                    <a:pt x="279200" y="90766"/>
                  </a:lnTo>
                  <a:lnTo>
                    <a:pt x="274121" y="77038"/>
                  </a:lnTo>
                  <a:lnTo>
                    <a:pt x="214757" y="77038"/>
                  </a:lnTo>
                  <a:lnTo>
                    <a:pt x="235458" y="16408"/>
                  </a:lnTo>
                  <a:lnTo>
                    <a:pt x="251688" y="16408"/>
                  </a:lnTo>
                  <a:lnTo>
                    <a:pt x="245617" y="0"/>
                  </a:lnTo>
                  <a:close/>
                </a:path>
                <a:path w="291464" h="123825">
                  <a:moveTo>
                    <a:pt x="279200" y="90766"/>
                  </a:moveTo>
                  <a:lnTo>
                    <a:pt x="260985" y="90766"/>
                  </a:lnTo>
                  <a:lnTo>
                    <a:pt x="272414" y="123570"/>
                  </a:lnTo>
                  <a:lnTo>
                    <a:pt x="291338" y="123570"/>
                  </a:lnTo>
                  <a:lnTo>
                    <a:pt x="279200" y="90766"/>
                  </a:lnTo>
                  <a:close/>
                </a:path>
                <a:path w="291464" h="123825">
                  <a:moveTo>
                    <a:pt x="251688" y="16408"/>
                  </a:moveTo>
                  <a:lnTo>
                    <a:pt x="235458" y="16408"/>
                  </a:lnTo>
                  <a:lnTo>
                    <a:pt x="256286" y="77038"/>
                  </a:lnTo>
                  <a:lnTo>
                    <a:pt x="274121" y="77038"/>
                  </a:lnTo>
                  <a:lnTo>
                    <a:pt x="251688" y="16408"/>
                  </a:lnTo>
                  <a:close/>
                </a:path>
              </a:pathLst>
            </a:custGeom>
            <a:solidFill>
              <a:srgbClr val="FFFFFF">
                <a:alpha val="270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576323" y="5708877"/>
              <a:ext cx="241300" cy="292735"/>
            </a:xfrm>
            <a:custGeom>
              <a:avLst/>
              <a:gdLst/>
              <a:ahLst/>
              <a:cxnLst/>
              <a:rect l="l" t="t" r="r" b="b"/>
              <a:pathLst>
                <a:path w="241300" h="292735">
                  <a:moveTo>
                    <a:pt x="121390" y="0"/>
                  </a:moveTo>
                  <a:lnTo>
                    <a:pt x="119508" y="0"/>
                  </a:lnTo>
                  <a:lnTo>
                    <a:pt x="974" y="69685"/>
                  </a:lnTo>
                  <a:lnTo>
                    <a:pt x="0" y="71421"/>
                  </a:lnTo>
                  <a:lnTo>
                    <a:pt x="0" y="221345"/>
                  </a:lnTo>
                  <a:lnTo>
                    <a:pt x="974" y="223080"/>
                  </a:lnTo>
                  <a:lnTo>
                    <a:pt x="118739" y="292319"/>
                  </a:lnTo>
                  <a:lnTo>
                    <a:pt x="119592" y="292538"/>
                  </a:lnTo>
                  <a:lnTo>
                    <a:pt x="121298" y="292538"/>
                  </a:lnTo>
                  <a:lnTo>
                    <a:pt x="122152" y="292319"/>
                  </a:lnTo>
                  <a:lnTo>
                    <a:pt x="140849" y="281325"/>
                  </a:lnTo>
                  <a:lnTo>
                    <a:pt x="120445" y="281325"/>
                  </a:lnTo>
                  <a:lnTo>
                    <a:pt x="10037" y="216416"/>
                  </a:lnTo>
                  <a:lnTo>
                    <a:pt x="10037" y="76349"/>
                  </a:lnTo>
                  <a:lnTo>
                    <a:pt x="120445" y="11440"/>
                  </a:lnTo>
                  <a:lnTo>
                    <a:pt x="140849" y="11440"/>
                  </a:lnTo>
                  <a:lnTo>
                    <a:pt x="121390" y="0"/>
                  </a:lnTo>
                  <a:close/>
                </a:path>
                <a:path w="241300" h="292735">
                  <a:moveTo>
                    <a:pt x="140849" y="11440"/>
                  </a:moveTo>
                  <a:lnTo>
                    <a:pt x="120445" y="11440"/>
                  </a:lnTo>
                  <a:lnTo>
                    <a:pt x="230854" y="76349"/>
                  </a:lnTo>
                  <a:lnTo>
                    <a:pt x="230854" y="216416"/>
                  </a:lnTo>
                  <a:lnTo>
                    <a:pt x="120445" y="281325"/>
                  </a:lnTo>
                  <a:lnTo>
                    <a:pt x="140849" y="281325"/>
                  </a:lnTo>
                  <a:lnTo>
                    <a:pt x="239917" y="223080"/>
                  </a:lnTo>
                  <a:lnTo>
                    <a:pt x="240891" y="221345"/>
                  </a:lnTo>
                  <a:lnTo>
                    <a:pt x="240891" y="71421"/>
                  </a:lnTo>
                  <a:lnTo>
                    <a:pt x="239917" y="69685"/>
                  </a:lnTo>
                  <a:lnTo>
                    <a:pt x="140849" y="11440"/>
                  </a:lnTo>
                  <a:close/>
                </a:path>
                <a:path w="241300" h="292735">
                  <a:moveTo>
                    <a:pt x="59148" y="104619"/>
                  </a:moveTo>
                  <a:lnTo>
                    <a:pt x="55204" y="104619"/>
                  </a:lnTo>
                  <a:lnTo>
                    <a:pt x="47397" y="106263"/>
                  </a:lnTo>
                  <a:lnTo>
                    <a:pt x="41015" y="110743"/>
                  </a:lnTo>
                  <a:lnTo>
                    <a:pt x="36709" y="117381"/>
                  </a:lnTo>
                  <a:lnTo>
                    <a:pt x="35130" y="125499"/>
                  </a:lnTo>
                  <a:lnTo>
                    <a:pt x="36358" y="132695"/>
                  </a:lnTo>
                  <a:lnTo>
                    <a:pt x="39751" y="138809"/>
                  </a:lnTo>
                  <a:lnTo>
                    <a:pt x="44867" y="143386"/>
                  </a:lnTo>
                  <a:lnTo>
                    <a:pt x="51264" y="145969"/>
                  </a:lnTo>
                  <a:lnTo>
                    <a:pt x="64467" y="196328"/>
                  </a:lnTo>
                  <a:lnTo>
                    <a:pt x="61845" y="199865"/>
                  </a:lnTo>
                  <a:lnTo>
                    <a:pt x="60222" y="204228"/>
                  </a:lnTo>
                  <a:lnTo>
                    <a:pt x="60222" y="209017"/>
                  </a:lnTo>
                  <a:lnTo>
                    <a:pt x="61802" y="217139"/>
                  </a:lnTo>
                  <a:lnTo>
                    <a:pt x="66108" y="223776"/>
                  </a:lnTo>
                  <a:lnTo>
                    <a:pt x="72490" y="228254"/>
                  </a:lnTo>
                  <a:lnTo>
                    <a:pt x="80297" y="229897"/>
                  </a:lnTo>
                  <a:lnTo>
                    <a:pt x="88103" y="228254"/>
                  </a:lnTo>
                  <a:lnTo>
                    <a:pt x="94485" y="223776"/>
                  </a:lnTo>
                  <a:lnTo>
                    <a:pt x="97287" y="219457"/>
                  </a:lnTo>
                  <a:lnTo>
                    <a:pt x="74760" y="219457"/>
                  </a:lnTo>
                  <a:lnTo>
                    <a:pt x="70260" y="214781"/>
                  </a:lnTo>
                  <a:lnTo>
                    <a:pt x="70260" y="203262"/>
                  </a:lnTo>
                  <a:lnTo>
                    <a:pt x="74760" y="198577"/>
                  </a:lnTo>
                  <a:lnTo>
                    <a:pt x="103722" y="198577"/>
                  </a:lnTo>
                  <a:lnTo>
                    <a:pt x="110278" y="193462"/>
                  </a:lnTo>
                  <a:lnTo>
                    <a:pt x="93554" y="193462"/>
                  </a:lnTo>
                  <a:lnTo>
                    <a:pt x="91885" y="191922"/>
                  </a:lnTo>
                  <a:lnTo>
                    <a:pt x="90016" y="190626"/>
                  </a:lnTo>
                  <a:lnTo>
                    <a:pt x="87925" y="189725"/>
                  </a:lnTo>
                  <a:lnTo>
                    <a:pt x="87998" y="189586"/>
                  </a:lnTo>
                  <a:lnTo>
                    <a:pt x="73099" y="189586"/>
                  </a:lnTo>
                  <a:lnTo>
                    <a:pt x="61477" y="145239"/>
                  </a:lnTo>
                  <a:lnTo>
                    <a:pt x="63075" y="144682"/>
                  </a:lnTo>
                  <a:lnTo>
                    <a:pt x="64605" y="143986"/>
                  </a:lnTo>
                  <a:lnTo>
                    <a:pt x="65994" y="143055"/>
                  </a:lnTo>
                  <a:lnTo>
                    <a:pt x="82721" y="143055"/>
                  </a:lnTo>
                  <a:lnTo>
                    <a:pt x="73597" y="135938"/>
                  </a:lnTo>
                  <a:lnTo>
                    <a:pt x="49667" y="135938"/>
                  </a:lnTo>
                  <a:lnTo>
                    <a:pt x="45167" y="131262"/>
                  </a:lnTo>
                  <a:lnTo>
                    <a:pt x="45167" y="119744"/>
                  </a:lnTo>
                  <a:lnTo>
                    <a:pt x="49667" y="115059"/>
                  </a:lnTo>
                  <a:lnTo>
                    <a:pt x="73426" y="115059"/>
                  </a:lnTo>
                  <a:lnTo>
                    <a:pt x="82271" y="107903"/>
                  </a:lnTo>
                  <a:lnTo>
                    <a:pt x="65914" y="107903"/>
                  </a:lnTo>
                  <a:lnTo>
                    <a:pt x="62807" y="105855"/>
                  </a:lnTo>
                  <a:lnTo>
                    <a:pt x="59148" y="104619"/>
                  </a:lnTo>
                  <a:close/>
                </a:path>
                <a:path w="241300" h="292735">
                  <a:moveTo>
                    <a:pt x="137168" y="185527"/>
                  </a:moveTo>
                  <a:lnTo>
                    <a:pt x="120445" y="185527"/>
                  </a:lnTo>
                  <a:lnTo>
                    <a:pt x="141728" y="202135"/>
                  </a:lnTo>
                  <a:lnTo>
                    <a:pt x="140996" y="204302"/>
                  </a:lnTo>
                  <a:lnTo>
                    <a:pt x="140520" y="206598"/>
                  </a:lnTo>
                  <a:lnTo>
                    <a:pt x="140520" y="209017"/>
                  </a:lnTo>
                  <a:lnTo>
                    <a:pt x="142099" y="217139"/>
                  </a:lnTo>
                  <a:lnTo>
                    <a:pt x="146405" y="223776"/>
                  </a:lnTo>
                  <a:lnTo>
                    <a:pt x="152787" y="228254"/>
                  </a:lnTo>
                  <a:lnTo>
                    <a:pt x="160594" y="229897"/>
                  </a:lnTo>
                  <a:lnTo>
                    <a:pt x="168401" y="228254"/>
                  </a:lnTo>
                  <a:lnTo>
                    <a:pt x="174782" y="223776"/>
                  </a:lnTo>
                  <a:lnTo>
                    <a:pt x="177585" y="219457"/>
                  </a:lnTo>
                  <a:lnTo>
                    <a:pt x="155057" y="219457"/>
                  </a:lnTo>
                  <a:lnTo>
                    <a:pt x="150557" y="214781"/>
                  </a:lnTo>
                  <a:lnTo>
                    <a:pt x="150557" y="203262"/>
                  </a:lnTo>
                  <a:lnTo>
                    <a:pt x="155057" y="198577"/>
                  </a:lnTo>
                  <a:lnTo>
                    <a:pt x="178091" y="198577"/>
                  </a:lnTo>
                  <a:lnTo>
                    <a:pt x="176423" y="196328"/>
                  </a:lnTo>
                  <a:lnTo>
                    <a:pt x="177175" y="193462"/>
                  </a:lnTo>
                  <a:lnTo>
                    <a:pt x="147336" y="193462"/>
                  </a:lnTo>
                  <a:lnTo>
                    <a:pt x="137168" y="185527"/>
                  </a:lnTo>
                  <a:close/>
                </a:path>
                <a:path w="241300" h="292735">
                  <a:moveTo>
                    <a:pt x="103722" y="198577"/>
                  </a:moveTo>
                  <a:lnTo>
                    <a:pt x="85834" y="198577"/>
                  </a:lnTo>
                  <a:lnTo>
                    <a:pt x="90334" y="203262"/>
                  </a:lnTo>
                  <a:lnTo>
                    <a:pt x="90334" y="214781"/>
                  </a:lnTo>
                  <a:lnTo>
                    <a:pt x="85834" y="219457"/>
                  </a:lnTo>
                  <a:lnTo>
                    <a:pt x="97287" y="219457"/>
                  </a:lnTo>
                  <a:lnTo>
                    <a:pt x="98791" y="217139"/>
                  </a:lnTo>
                  <a:lnTo>
                    <a:pt x="100371" y="209017"/>
                  </a:lnTo>
                  <a:lnTo>
                    <a:pt x="100371" y="206598"/>
                  </a:lnTo>
                  <a:lnTo>
                    <a:pt x="99869" y="204228"/>
                  </a:lnTo>
                  <a:lnTo>
                    <a:pt x="99162" y="202135"/>
                  </a:lnTo>
                  <a:lnTo>
                    <a:pt x="103722" y="198577"/>
                  </a:lnTo>
                  <a:close/>
                </a:path>
                <a:path w="241300" h="292735">
                  <a:moveTo>
                    <a:pt x="178091" y="198577"/>
                  </a:moveTo>
                  <a:lnTo>
                    <a:pt x="166131" y="198577"/>
                  </a:lnTo>
                  <a:lnTo>
                    <a:pt x="170631" y="203262"/>
                  </a:lnTo>
                  <a:lnTo>
                    <a:pt x="170631" y="214781"/>
                  </a:lnTo>
                  <a:lnTo>
                    <a:pt x="166131" y="219457"/>
                  </a:lnTo>
                  <a:lnTo>
                    <a:pt x="177585" y="219457"/>
                  </a:lnTo>
                  <a:lnTo>
                    <a:pt x="179088" y="217139"/>
                  </a:lnTo>
                  <a:lnTo>
                    <a:pt x="180668" y="209017"/>
                  </a:lnTo>
                  <a:lnTo>
                    <a:pt x="180668" y="204228"/>
                  </a:lnTo>
                  <a:lnTo>
                    <a:pt x="179045" y="199865"/>
                  </a:lnTo>
                  <a:lnTo>
                    <a:pt x="178091" y="198577"/>
                  </a:lnTo>
                  <a:close/>
                </a:path>
                <a:path w="241300" h="292735">
                  <a:moveTo>
                    <a:pt x="115647" y="168741"/>
                  </a:moveTo>
                  <a:lnTo>
                    <a:pt x="98924" y="168741"/>
                  </a:lnTo>
                  <a:lnTo>
                    <a:pt x="112085" y="179003"/>
                  </a:lnTo>
                  <a:lnTo>
                    <a:pt x="93554" y="193462"/>
                  </a:lnTo>
                  <a:lnTo>
                    <a:pt x="110278" y="193462"/>
                  </a:lnTo>
                  <a:lnTo>
                    <a:pt x="120445" y="185527"/>
                  </a:lnTo>
                  <a:lnTo>
                    <a:pt x="137168" y="185527"/>
                  </a:lnTo>
                  <a:lnTo>
                    <a:pt x="128805" y="179003"/>
                  </a:lnTo>
                  <a:lnTo>
                    <a:pt x="137163" y="172486"/>
                  </a:lnTo>
                  <a:lnTo>
                    <a:pt x="120445" y="172486"/>
                  </a:lnTo>
                  <a:lnTo>
                    <a:pt x="115647" y="168741"/>
                  </a:lnTo>
                  <a:close/>
                </a:path>
                <a:path w="241300" h="292735">
                  <a:moveTo>
                    <a:pt x="153400" y="168741"/>
                  </a:moveTo>
                  <a:lnTo>
                    <a:pt x="141967" y="168741"/>
                  </a:lnTo>
                  <a:lnTo>
                    <a:pt x="152966" y="189725"/>
                  </a:lnTo>
                  <a:lnTo>
                    <a:pt x="150875" y="190626"/>
                  </a:lnTo>
                  <a:lnTo>
                    <a:pt x="149005" y="191922"/>
                  </a:lnTo>
                  <a:lnTo>
                    <a:pt x="147336" y="193462"/>
                  </a:lnTo>
                  <a:lnTo>
                    <a:pt x="177175" y="193462"/>
                  </a:lnTo>
                  <a:lnTo>
                    <a:pt x="178191" y="189586"/>
                  </a:lnTo>
                  <a:lnTo>
                    <a:pt x="167791" y="189586"/>
                  </a:lnTo>
                  <a:lnTo>
                    <a:pt x="166499" y="189068"/>
                  </a:lnTo>
                  <a:lnTo>
                    <a:pt x="165144" y="188703"/>
                  </a:lnTo>
                  <a:lnTo>
                    <a:pt x="163751" y="188472"/>
                  </a:lnTo>
                  <a:lnTo>
                    <a:pt x="153400" y="168741"/>
                  </a:lnTo>
                  <a:close/>
                </a:path>
                <a:path w="241300" h="292735">
                  <a:moveTo>
                    <a:pt x="82721" y="143055"/>
                  </a:moveTo>
                  <a:lnTo>
                    <a:pt x="65994" y="143055"/>
                  </a:lnTo>
                  <a:lnTo>
                    <a:pt x="90811" y="162412"/>
                  </a:lnTo>
                  <a:lnTo>
                    <a:pt x="77139" y="188472"/>
                  </a:lnTo>
                  <a:lnTo>
                    <a:pt x="75747" y="188703"/>
                  </a:lnTo>
                  <a:lnTo>
                    <a:pt x="74391" y="189068"/>
                  </a:lnTo>
                  <a:lnTo>
                    <a:pt x="73099" y="189586"/>
                  </a:lnTo>
                  <a:lnTo>
                    <a:pt x="87998" y="189586"/>
                  </a:lnTo>
                  <a:lnTo>
                    <a:pt x="98924" y="168741"/>
                  </a:lnTo>
                  <a:lnTo>
                    <a:pt x="115647" y="168741"/>
                  </a:lnTo>
                  <a:lnTo>
                    <a:pt x="103784" y="159480"/>
                  </a:lnTo>
                  <a:lnTo>
                    <a:pt x="107099" y="153155"/>
                  </a:lnTo>
                  <a:lnTo>
                    <a:pt x="95670" y="153155"/>
                  </a:lnTo>
                  <a:lnTo>
                    <a:pt x="82721" y="143055"/>
                  </a:lnTo>
                  <a:close/>
                </a:path>
                <a:path w="241300" h="292735">
                  <a:moveTo>
                    <a:pt x="196393" y="143055"/>
                  </a:moveTo>
                  <a:lnTo>
                    <a:pt x="174897" y="143055"/>
                  </a:lnTo>
                  <a:lnTo>
                    <a:pt x="176285" y="143986"/>
                  </a:lnTo>
                  <a:lnTo>
                    <a:pt x="177816" y="144682"/>
                  </a:lnTo>
                  <a:lnTo>
                    <a:pt x="179413" y="145239"/>
                  </a:lnTo>
                  <a:lnTo>
                    <a:pt x="167791" y="189586"/>
                  </a:lnTo>
                  <a:lnTo>
                    <a:pt x="178191" y="189586"/>
                  </a:lnTo>
                  <a:lnTo>
                    <a:pt x="189626" y="145969"/>
                  </a:lnTo>
                  <a:lnTo>
                    <a:pt x="196024" y="143386"/>
                  </a:lnTo>
                  <a:lnTo>
                    <a:pt x="196393" y="143055"/>
                  </a:lnTo>
                  <a:close/>
                </a:path>
                <a:path w="241300" h="292735">
                  <a:moveTo>
                    <a:pt x="140557" y="144251"/>
                  </a:moveTo>
                  <a:lnTo>
                    <a:pt x="129123" y="144251"/>
                  </a:lnTo>
                  <a:lnTo>
                    <a:pt x="137107" y="159480"/>
                  </a:lnTo>
                  <a:lnTo>
                    <a:pt x="120445" y="172486"/>
                  </a:lnTo>
                  <a:lnTo>
                    <a:pt x="137163" y="172486"/>
                  </a:lnTo>
                  <a:lnTo>
                    <a:pt x="141967" y="168741"/>
                  </a:lnTo>
                  <a:lnTo>
                    <a:pt x="153400" y="168741"/>
                  </a:lnTo>
                  <a:lnTo>
                    <a:pt x="150080" y="162412"/>
                  </a:lnTo>
                  <a:lnTo>
                    <a:pt x="161947" y="153155"/>
                  </a:lnTo>
                  <a:lnTo>
                    <a:pt x="145229" y="153155"/>
                  </a:lnTo>
                  <a:lnTo>
                    <a:pt x="140557" y="144251"/>
                  </a:lnTo>
                  <a:close/>
                </a:path>
                <a:path w="241300" h="292735">
                  <a:moveTo>
                    <a:pt x="131156" y="85684"/>
                  </a:moveTo>
                  <a:lnTo>
                    <a:pt x="109735" y="85684"/>
                  </a:lnTo>
                  <a:lnTo>
                    <a:pt x="111470" y="86828"/>
                  </a:lnTo>
                  <a:lnTo>
                    <a:pt x="113390" y="87672"/>
                  </a:lnTo>
                  <a:lnTo>
                    <a:pt x="115427" y="88220"/>
                  </a:lnTo>
                  <a:lnTo>
                    <a:pt x="115427" y="105367"/>
                  </a:lnTo>
                  <a:lnTo>
                    <a:pt x="106791" y="107699"/>
                  </a:lnTo>
                  <a:lnTo>
                    <a:pt x="100371" y="115803"/>
                  </a:lnTo>
                  <a:lnTo>
                    <a:pt x="100371" y="129905"/>
                  </a:lnTo>
                  <a:lnTo>
                    <a:pt x="101705" y="133981"/>
                  </a:lnTo>
                  <a:lnTo>
                    <a:pt x="103951" y="137357"/>
                  </a:lnTo>
                  <a:lnTo>
                    <a:pt x="95670" y="153155"/>
                  </a:lnTo>
                  <a:lnTo>
                    <a:pt x="107099" y="153155"/>
                  </a:lnTo>
                  <a:lnTo>
                    <a:pt x="111767" y="144251"/>
                  </a:lnTo>
                  <a:lnTo>
                    <a:pt x="140557" y="144251"/>
                  </a:lnTo>
                  <a:lnTo>
                    <a:pt x="136940" y="137357"/>
                  </a:lnTo>
                  <a:lnTo>
                    <a:pt x="137883" y="135938"/>
                  </a:lnTo>
                  <a:lnTo>
                    <a:pt x="114908" y="135938"/>
                  </a:lnTo>
                  <a:lnTo>
                    <a:pt x="110408" y="131262"/>
                  </a:lnTo>
                  <a:lnTo>
                    <a:pt x="110408" y="119744"/>
                  </a:lnTo>
                  <a:lnTo>
                    <a:pt x="114908" y="115059"/>
                  </a:lnTo>
                  <a:lnTo>
                    <a:pt x="139930" y="115059"/>
                  </a:lnTo>
                  <a:lnTo>
                    <a:pt x="134100" y="107699"/>
                  </a:lnTo>
                  <a:lnTo>
                    <a:pt x="125464" y="105367"/>
                  </a:lnTo>
                  <a:lnTo>
                    <a:pt x="125464" y="88220"/>
                  </a:lnTo>
                  <a:lnTo>
                    <a:pt x="127501" y="87672"/>
                  </a:lnTo>
                  <a:lnTo>
                    <a:pt x="129420" y="86828"/>
                  </a:lnTo>
                  <a:lnTo>
                    <a:pt x="131156" y="85684"/>
                  </a:lnTo>
                  <a:close/>
                </a:path>
                <a:path w="241300" h="292735">
                  <a:moveTo>
                    <a:pt x="147512" y="85684"/>
                  </a:moveTo>
                  <a:lnTo>
                    <a:pt x="131156" y="85684"/>
                  </a:lnTo>
                  <a:lnTo>
                    <a:pt x="168126" y="115594"/>
                  </a:lnTo>
                  <a:lnTo>
                    <a:pt x="166570" y="118552"/>
                  </a:lnTo>
                  <a:lnTo>
                    <a:pt x="165612" y="121897"/>
                  </a:lnTo>
                  <a:lnTo>
                    <a:pt x="165612" y="129070"/>
                  </a:lnTo>
                  <a:lnTo>
                    <a:pt x="166558" y="132380"/>
                  </a:lnTo>
                  <a:lnTo>
                    <a:pt x="168080" y="135325"/>
                  </a:lnTo>
                  <a:lnTo>
                    <a:pt x="145229" y="153155"/>
                  </a:lnTo>
                  <a:lnTo>
                    <a:pt x="161947" y="153155"/>
                  </a:lnTo>
                  <a:lnTo>
                    <a:pt x="174897" y="143055"/>
                  </a:lnTo>
                  <a:lnTo>
                    <a:pt x="196393" y="143055"/>
                  </a:lnTo>
                  <a:lnTo>
                    <a:pt x="201139" y="138809"/>
                  </a:lnTo>
                  <a:lnTo>
                    <a:pt x="202732" y="135938"/>
                  </a:lnTo>
                  <a:lnTo>
                    <a:pt x="180150" y="135938"/>
                  </a:lnTo>
                  <a:lnTo>
                    <a:pt x="175650" y="131262"/>
                  </a:lnTo>
                  <a:lnTo>
                    <a:pt x="175650" y="119744"/>
                  </a:lnTo>
                  <a:lnTo>
                    <a:pt x="180150" y="115059"/>
                  </a:lnTo>
                  <a:lnTo>
                    <a:pt x="202675" y="115059"/>
                  </a:lnTo>
                  <a:lnTo>
                    <a:pt x="199875" y="110743"/>
                  </a:lnTo>
                  <a:lnTo>
                    <a:pt x="195830" y="107903"/>
                  </a:lnTo>
                  <a:lnTo>
                    <a:pt x="174976" y="107903"/>
                  </a:lnTo>
                  <a:lnTo>
                    <a:pt x="147512" y="85684"/>
                  </a:lnTo>
                  <a:close/>
                </a:path>
                <a:path w="241300" h="292735">
                  <a:moveTo>
                    <a:pt x="129123" y="144251"/>
                  </a:moveTo>
                  <a:lnTo>
                    <a:pt x="111767" y="144251"/>
                  </a:lnTo>
                  <a:lnTo>
                    <a:pt x="114406" y="145578"/>
                  </a:lnTo>
                  <a:lnTo>
                    <a:pt x="117325" y="146378"/>
                  </a:lnTo>
                  <a:lnTo>
                    <a:pt x="123565" y="146378"/>
                  </a:lnTo>
                  <a:lnTo>
                    <a:pt x="126484" y="145578"/>
                  </a:lnTo>
                  <a:lnTo>
                    <a:pt x="129123" y="144251"/>
                  </a:lnTo>
                  <a:close/>
                </a:path>
                <a:path w="241300" h="292735">
                  <a:moveTo>
                    <a:pt x="73426" y="115059"/>
                  </a:moveTo>
                  <a:lnTo>
                    <a:pt x="60741" y="115059"/>
                  </a:lnTo>
                  <a:lnTo>
                    <a:pt x="65241" y="119744"/>
                  </a:lnTo>
                  <a:lnTo>
                    <a:pt x="65241" y="131262"/>
                  </a:lnTo>
                  <a:lnTo>
                    <a:pt x="60741" y="135938"/>
                  </a:lnTo>
                  <a:lnTo>
                    <a:pt x="73597" y="135938"/>
                  </a:lnTo>
                  <a:lnTo>
                    <a:pt x="72811" y="135325"/>
                  </a:lnTo>
                  <a:lnTo>
                    <a:pt x="74333" y="132380"/>
                  </a:lnTo>
                  <a:lnTo>
                    <a:pt x="75278" y="129070"/>
                  </a:lnTo>
                  <a:lnTo>
                    <a:pt x="75278" y="121897"/>
                  </a:lnTo>
                  <a:lnTo>
                    <a:pt x="74320" y="118552"/>
                  </a:lnTo>
                  <a:lnTo>
                    <a:pt x="72765" y="115594"/>
                  </a:lnTo>
                  <a:lnTo>
                    <a:pt x="73426" y="115059"/>
                  </a:lnTo>
                  <a:close/>
                </a:path>
                <a:path w="241300" h="292735">
                  <a:moveTo>
                    <a:pt x="139930" y="115059"/>
                  </a:moveTo>
                  <a:lnTo>
                    <a:pt x="125982" y="115059"/>
                  </a:lnTo>
                  <a:lnTo>
                    <a:pt x="130482" y="119744"/>
                  </a:lnTo>
                  <a:lnTo>
                    <a:pt x="130482" y="131262"/>
                  </a:lnTo>
                  <a:lnTo>
                    <a:pt x="125982" y="135938"/>
                  </a:lnTo>
                  <a:lnTo>
                    <a:pt x="137883" y="135938"/>
                  </a:lnTo>
                  <a:lnTo>
                    <a:pt x="139185" y="133981"/>
                  </a:lnTo>
                  <a:lnTo>
                    <a:pt x="140520" y="129905"/>
                  </a:lnTo>
                  <a:lnTo>
                    <a:pt x="140520" y="115803"/>
                  </a:lnTo>
                  <a:lnTo>
                    <a:pt x="139930" y="115059"/>
                  </a:lnTo>
                  <a:close/>
                </a:path>
                <a:path w="241300" h="292735">
                  <a:moveTo>
                    <a:pt x="202675" y="115059"/>
                  </a:moveTo>
                  <a:lnTo>
                    <a:pt x="191224" y="115059"/>
                  </a:lnTo>
                  <a:lnTo>
                    <a:pt x="195724" y="119744"/>
                  </a:lnTo>
                  <a:lnTo>
                    <a:pt x="195724" y="131262"/>
                  </a:lnTo>
                  <a:lnTo>
                    <a:pt x="191224" y="135938"/>
                  </a:lnTo>
                  <a:lnTo>
                    <a:pt x="202732" y="135938"/>
                  </a:lnTo>
                  <a:lnTo>
                    <a:pt x="204532" y="132695"/>
                  </a:lnTo>
                  <a:lnTo>
                    <a:pt x="205761" y="125499"/>
                  </a:lnTo>
                  <a:lnTo>
                    <a:pt x="204181" y="117381"/>
                  </a:lnTo>
                  <a:lnTo>
                    <a:pt x="202675" y="115059"/>
                  </a:lnTo>
                  <a:close/>
                </a:path>
                <a:path w="241300" h="292735">
                  <a:moveTo>
                    <a:pt x="120445" y="47200"/>
                  </a:moveTo>
                  <a:lnTo>
                    <a:pt x="112638" y="48844"/>
                  </a:lnTo>
                  <a:lnTo>
                    <a:pt x="106257" y="53324"/>
                  </a:lnTo>
                  <a:lnTo>
                    <a:pt x="101951" y="59962"/>
                  </a:lnTo>
                  <a:lnTo>
                    <a:pt x="100371" y="68080"/>
                  </a:lnTo>
                  <a:lnTo>
                    <a:pt x="100371" y="71690"/>
                  </a:lnTo>
                  <a:lnTo>
                    <a:pt x="101329" y="75035"/>
                  </a:lnTo>
                  <a:lnTo>
                    <a:pt x="102884" y="77993"/>
                  </a:lnTo>
                  <a:lnTo>
                    <a:pt x="65914" y="107903"/>
                  </a:lnTo>
                  <a:lnTo>
                    <a:pt x="82271" y="107903"/>
                  </a:lnTo>
                  <a:lnTo>
                    <a:pt x="109735" y="85684"/>
                  </a:lnTo>
                  <a:lnTo>
                    <a:pt x="147512" y="85684"/>
                  </a:lnTo>
                  <a:lnTo>
                    <a:pt x="138657" y="78520"/>
                  </a:lnTo>
                  <a:lnTo>
                    <a:pt x="114908" y="78520"/>
                  </a:lnTo>
                  <a:lnTo>
                    <a:pt x="110408" y="73844"/>
                  </a:lnTo>
                  <a:lnTo>
                    <a:pt x="110408" y="62325"/>
                  </a:lnTo>
                  <a:lnTo>
                    <a:pt x="114908" y="57640"/>
                  </a:lnTo>
                  <a:lnTo>
                    <a:pt x="137434" y="57640"/>
                  </a:lnTo>
                  <a:lnTo>
                    <a:pt x="134634" y="53324"/>
                  </a:lnTo>
                  <a:lnTo>
                    <a:pt x="128252" y="48844"/>
                  </a:lnTo>
                  <a:lnTo>
                    <a:pt x="120445" y="47200"/>
                  </a:lnTo>
                  <a:close/>
                </a:path>
                <a:path w="241300" h="292735">
                  <a:moveTo>
                    <a:pt x="185687" y="104619"/>
                  </a:moveTo>
                  <a:lnTo>
                    <a:pt x="181743" y="104619"/>
                  </a:lnTo>
                  <a:lnTo>
                    <a:pt x="178084" y="105855"/>
                  </a:lnTo>
                  <a:lnTo>
                    <a:pt x="174976" y="107903"/>
                  </a:lnTo>
                  <a:lnTo>
                    <a:pt x="195830" y="107903"/>
                  </a:lnTo>
                  <a:lnTo>
                    <a:pt x="193494" y="106263"/>
                  </a:lnTo>
                  <a:lnTo>
                    <a:pt x="185687" y="104619"/>
                  </a:lnTo>
                  <a:close/>
                </a:path>
                <a:path w="241300" h="292735">
                  <a:moveTo>
                    <a:pt x="137434" y="57640"/>
                  </a:moveTo>
                  <a:lnTo>
                    <a:pt x="125982" y="57640"/>
                  </a:lnTo>
                  <a:lnTo>
                    <a:pt x="130482" y="62325"/>
                  </a:lnTo>
                  <a:lnTo>
                    <a:pt x="130482" y="73844"/>
                  </a:lnTo>
                  <a:lnTo>
                    <a:pt x="125982" y="78520"/>
                  </a:lnTo>
                  <a:lnTo>
                    <a:pt x="138657" y="78520"/>
                  </a:lnTo>
                  <a:lnTo>
                    <a:pt x="138006" y="77993"/>
                  </a:lnTo>
                  <a:lnTo>
                    <a:pt x="139562" y="75035"/>
                  </a:lnTo>
                  <a:lnTo>
                    <a:pt x="140520" y="71690"/>
                  </a:lnTo>
                  <a:lnTo>
                    <a:pt x="140520" y="68080"/>
                  </a:lnTo>
                  <a:lnTo>
                    <a:pt x="138940" y="59962"/>
                  </a:lnTo>
                  <a:lnTo>
                    <a:pt x="137434" y="57640"/>
                  </a:lnTo>
                  <a:close/>
                </a:path>
              </a:pathLst>
            </a:custGeom>
            <a:solidFill>
              <a:srgbClr val="5F67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61363" y="5717411"/>
              <a:ext cx="265668" cy="27708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294376" y="5708904"/>
              <a:ext cx="341630" cy="292735"/>
            </a:xfrm>
            <a:custGeom>
              <a:avLst/>
              <a:gdLst/>
              <a:ahLst/>
              <a:cxnLst/>
              <a:rect l="l" t="t" r="r" b="b"/>
              <a:pathLst>
                <a:path w="341629" h="292735">
                  <a:moveTo>
                    <a:pt x="51181" y="194894"/>
                  </a:moveTo>
                  <a:lnTo>
                    <a:pt x="60959" y="237545"/>
                  </a:lnTo>
                  <a:lnTo>
                    <a:pt x="91471" y="266939"/>
                  </a:lnTo>
                  <a:lnTo>
                    <a:pt x="128889" y="285891"/>
                  </a:lnTo>
                  <a:lnTo>
                    <a:pt x="170687" y="292608"/>
                  </a:lnTo>
                  <a:lnTo>
                    <a:pt x="212486" y="285891"/>
                  </a:lnTo>
                  <a:lnTo>
                    <a:pt x="224325" y="279895"/>
                  </a:lnTo>
                  <a:lnTo>
                    <a:pt x="170687" y="279895"/>
                  </a:lnTo>
                  <a:lnTo>
                    <a:pt x="132494" y="273762"/>
                  </a:lnTo>
                  <a:lnTo>
                    <a:pt x="98313" y="256459"/>
                  </a:lnTo>
                  <a:lnTo>
                    <a:pt x="70443" y="229622"/>
                  </a:lnTo>
                  <a:lnTo>
                    <a:pt x="51181" y="194894"/>
                  </a:lnTo>
                  <a:close/>
                </a:path>
                <a:path w="341629" h="292735">
                  <a:moveTo>
                    <a:pt x="290195" y="194894"/>
                  </a:moveTo>
                  <a:lnTo>
                    <a:pt x="270932" y="229622"/>
                  </a:lnTo>
                  <a:lnTo>
                    <a:pt x="243062" y="256459"/>
                  </a:lnTo>
                  <a:lnTo>
                    <a:pt x="208881" y="273762"/>
                  </a:lnTo>
                  <a:lnTo>
                    <a:pt x="170687" y="279895"/>
                  </a:lnTo>
                  <a:lnTo>
                    <a:pt x="224325" y="279895"/>
                  </a:lnTo>
                  <a:lnTo>
                    <a:pt x="249904" y="266939"/>
                  </a:lnTo>
                  <a:lnTo>
                    <a:pt x="280416" y="237545"/>
                  </a:lnTo>
                  <a:lnTo>
                    <a:pt x="301498" y="199504"/>
                  </a:lnTo>
                  <a:lnTo>
                    <a:pt x="290195" y="194894"/>
                  </a:lnTo>
                  <a:close/>
                </a:path>
                <a:path w="341629" h="292735">
                  <a:moveTo>
                    <a:pt x="256032" y="89065"/>
                  </a:moveTo>
                  <a:lnTo>
                    <a:pt x="85344" y="89065"/>
                  </a:lnTo>
                  <a:lnTo>
                    <a:pt x="85344" y="190842"/>
                  </a:lnTo>
                  <a:lnTo>
                    <a:pt x="97536" y="190842"/>
                  </a:lnTo>
                  <a:lnTo>
                    <a:pt x="97536" y="209918"/>
                  </a:lnTo>
                  <a:lnTo>
                    <a:pt x="176784" y="209918"/>
                  </a:lnTo>
                  <a:lnTo>
                    <a:pt x="176784" y="197192"/>
                  </a:lnTo>
                  <a:lnTo>
                    <a:pt x="109727" y="197192"/>
                  </a:lnTo>
                  <a:lnTo>
                    <a:pt x="109727" y="178117"/>
                  </a:lnTo>
                  <a:lnTo>
                    <a:pt x="97536" y="178117"/>
                  </a:lnTo>
                  <a:lnTo>
                    <a:pt x="97536" y="101777"/>
                  </a:lnTo>
                  <a:lnTo>
                    <a:pt x="256032" y="101777"/>
                  </a:lnTo>
                  <a:lnTo>
                    <a:pt x="256032" y="89065"/>
                  </a:lnTo>
                  <a:close/>
                </a:path>
                <a:path w="341629" h="292735">
                  <a:moveTo>
                    <a:pt x="201168" y="190842"/>
                  </a:moveTo>
                  <a:lnTo>
                    <a:pt x="188975" y="190842"/>
                  </a:lnTo>
                  <a:lnTo>
                    <a:pt x="188975" y="209918"/>
                  </a:lnTo>
                  <a:lnTo>
                    <a:pt x="231648" y="209918"/>
                  </a:lnTo>
                  <a:lnTo>
                    <a:pt x="231648" y="197192"/>
                  </a:lnTo>
                  <a:lnTo>
                    <a:pt x="201168" y="197192"/>
                  </a:lnTo>
                  <a:lnTo>
                    <a:pt x="201168" y="190842"/>
                  </a:lnTo>
                  <a:close/>
                </a:path>
                <a:path w="341629" h="292735">
                  <a:moveTo>
                    <a:pt x="201168" y="178117"/>
                  </a:moveTo>
                  <a:lnTo>
                    <a:pt x="164591" y="178117"/>
                  </a:lnTo>
                  <a:lnTo>
                    <a:pt x="164591" y="197192"/>
                  </a:lnTo>
                  <a:lnTo>
                    <a:pt x="176784" y="197192"/>
                  </a:lnTo>
                  <a:lnTo>
                    <a:pt x="176784" y="190842"/>
                  </a:lnTo>
                  <a:lnTo>
                    <a:pt x="201168" y="190842"/>
                  </a:lnTo>
                  <a:lnTo>
                    <a:pt x="201168" y="178117"/>
                  </a:lnTo>
                  <a:close/>
                </a:path>
                <a:path w="341629" h="292735">
                  <a:moveTo>
                    <a:pt x="256032" y="101777"/>
                  </a:moveTo>
                  <a:lnTo>
                    <a:pt x="243839" y="101777"/>
                  </a:lnTo>
                  <a:lnTo>
                    <a:pt x="243839" y="178117"/>
                  </a:lnTo>
                  <a:lnTo>
                    <a:pt x="219456" y="178117"/>
                  </a:lnTo>
                  <a:lnTo>
                    <a:pt x="219456" y="197192"/>
                  </a:lnTo>
                  <a:lnTo>
                    <a:pt x="231648" y="197192"/>
                  </a:lnTo>
                  <a:lnTo>
                    <a:pt x="231648" y="190842"/>
                  </a:lnTo>
                  <a:lnTo>
                    <a:pt x="256032" y="190842"/>
                  </a:lnTo>
                  <a:lnTo>
                    <a:pt x="256032" y="101777"/>
                  </a:lnTo>
                  <a:close/>
                </a:path>
                <a:path w="341629" h="292735">
                  <a:moveTo>
                    <a:pt x="66421" y="108140"/>
                  </a:moveTo>
                  <a:lnTo>
                    <a:pt x="6731" y="108140"/>
                  </a:lnTo>
                  <a:lnTo>
                    <a:pt x="0" y="115125"/>
                  </a:lnTo>
                  <a:lnTo>
                    <a:pt x="0" y="177495"/>
                  </a:lnTo>
                  <a:lnTo>
                    <a:pt x="6731" y="184480"/>
                  </a:lnTo>
                  <a:lnTo>
                    <a:pt x="66421" y="184480"/>
                  </a:lnTo>
                  <a:lnTo>
                    <a:pt x="73151" y="177495"/>
                  </a:lnTo>
                  <a:lnTo>
                    <a:pt x="73151" y="171754"/>
                  </a:lnTo>
                  <a:lnTo>
                    <a:pt x="13462" y="171754"/>
                  </a:lnTo>
                  <a:lnTo>
                    <a:pt x="12191" y="170446"/>
                  </a:lnTo>
                  <a:lnTo>
                    <a:pt x="12191" y="122174"/>
                  </a:lnTo>
                  <a:lnTo>
                    <a:pt x="13462" y="120865"/>
                  </a:lnTo>
                  <a:lnTo>
                    <a:pt x="73151" y="120865"/>
                  </a:lnTo>
                  <a:lnTo>
                    <a:pt x="73151" y="115125"/>
                  </a:lnTo>
                  <a:lnTo>
                    <a:pt x="66421" y="108140"/>
                  </a:lnTo>
                  <a:close/>
                </a:path>
                <a:path w="341629" h="292735">
                  <a:moveTo>
                    <a:pt x="334645" y="108140"/>
                  </a:moveTo>
                  <a:lnTo>
                    <a:pt x="274954" y="108140"/>
                  </a:lnTo>
                  <a:lnTo>
                    <a:pt x="268224" y="115125"/>
                  </a:lnTo>
                  <a:lnTo>
                    <a:pt x="268224" y="177495"/>
                  </a:lnTo>
                  <a:lnTo>
                    <a:pt x="274954" y="184480"/>
                  </a:lnTo>
                  <a:lnTo>
                    <a:pt x="334645" y="184480"/>
                  </a:lnTo>
                  <a:lnTo>
                    <a:pt x="341375" y="177495"/>
                  </a:lnTo>
                  <a:lnTo>
                    <a:pt x="341375" y="171754"/>
                  </a:lnTo>
                  <a:lnTo>
                    <a:pt x="281686" y="171754"/>
                  </a:lnTo>
                  <a:lnTo>
                    <a:pt x="280415" y="170446"/>
                  </a:lnTo>
                  <a:lnTo>
                    <a:pt x="280415" y="122174"/>
                  </a:lnTo>
                  <a:lnTo>
                    <a:pt x="281686" y="120865"/>
                  </a:lnTo>
                  <a:lnTo>
                    <a:pt x="341375" y="120865"/>
                  </a:lnTo>
                  <a:lnTo>
                    <a:pt x="341375" y="115125"/>
                  </a:lnTo>
                  <a:lnTo>
                    <a:pt x="334645" y="108140"/>
                  </a:lnTo>
                  <a:close/>
                </a:path>
                <a:path w="341629" h="292735">
                  <a:moveTo>
                    <a:pt x="73151" y="120865"/>
                  </a:moveTo>
                  <a:lnTo>
                    <a:pt x="59689" y="120865"/>
                  </a:lnTo>
                  <a:lnTo>
                    <a:pt x="60960" y="122174"/>
                  </a:lnTo>
                  <a:lnTo>
                    <a:pt x="60960" y="170446"/>
                  </a:lnTo>
                  <a:lnTo>
                    <a:pt x="59689" y="171754"/>
                  </a:lnTo>
                  <a:lnTo>
                    <a:pt x="73151" y="171754"/>
                  </a:lnTo>
                  <a:lnTo>
                    <a:pt x="73151" y="120865"/>
                  </a:lnTo>
                  <a:close/>
                </a:path>
                <a:path w="341629" h="292735">
                  <a:moveTo>
                    <a:pt x="341375" y="120865"/>
                  </a:moveTo>
                  <a:lnTo>
                    <a:pt x="327913" y="120865"/>
                  </a:lnTo>
                  <a:lnTo>
                    <a:pt x="329184" y="122174"/>
                  </a:lnTo>
                  <a:lnTo>
                    <a:pt x="329184" y="170446"/>
                  </a:lnTo>
                  <a:lnTo>
                    <a:pt x="327913" y="171754"/>
                  </a:lnTo>
                  <a:lnTo>
                    <a:pt x="341375" y="171754"/>
                  </a:lnTo>
                  <a:lnTo>
                    <a:pt x="341375" y="120865"/>
                  </a:lnTo>
                  <a:close/>
                </a:path>
                <a:path w="341629" h="292735">
                  <a:moveTo>
                    <a:pt x="219456" y="114503"/>
                  </a:moveTo>
                  <a:lnTo>
                    <a:pt x="121920" y="114503"/>
                  </a:lnTo>
                  <a:lnTo>
                    <a:pt x="121920" y="165392"/>
                  </a:lnTo>
                  <a:lnTo>
                    <a:pt x="219456" y="165392"/>
                  </a:lnTo>
                  <a:lnTo>
                    <a:pt x="219456" y="152666"/>
                  </a:lnTo>
                  <a:lnTo>
                    <a:pt x="134112" y="152666"/>
                  </a:lnTo>
                  <a:lnTo>
                    <a:pt x="134112" y="127228"/>
                  </a:lnTo>
                  <a:lnTo>
                    <a:pt x="219456" y="127228"/>
                  </a:lnTo>
                  <a:lnTo>
                    <a:pt x="219456" y="114503"/>
                  </a:lnTo>
                  <a:close/>
                </a:path>
                <a:path w="341629" h="292735">
                  <a:moveTo>
                    <a:pt x="176784" y="127228"/>
                  </a:moveTo>
                  <a:lnTo>
                    <a:pt x="164591" y="127228"/>
                  </a:lnTo>
                  <a:lnTo>
                    <a:pt x="164591" y="152666"/>
                  </a:lnTo>
                  <a:lnTo>
                    <a:pt x="176784" y="152666"/>
                  </a:lnTo>
                  <a:lnTo>
                    <a:pt x="176784" y="127228"/>
                  </a:lnTo>
                  <a:close/>
                </a:path>
                <a:path w="341629" h="292735">
                  <a:moveTo>
                    <a:pt x="219456" y="127228"/>
                  </a:moveTo>
                  <a:lnTo>
                    <a:pt x="207263" y="127228"/>
                  </a:lnTo>
                  <a:lnTo>
                    <a:pt x="207263" y="152666"/>
                  </a:lnTo>
                  <a:lnTo>
                    <a:pt x="219456" y="152666"/>
                  </a:lnTo>
                  <a:lnTo>
                    <a:pt x="219456" y="127228"/>
                  </a:lnTo>
                  <a:close/>
                </a:path>
                <a:path w="341629" h="292735">
                  <a:moveTo>
                    <a:pt x="170687" y="0"/>
                  </a:moveTo>
                  <a:lnTo>
                    <a:pt x="128889" y="6718"/>
                  </a:lnTo>
                  <a:lnTo>
                    <a:pt x="91471" y="25674"/>
                  </a:lnTo>
                  <a:lnTo>
                    <a:pt x="60960" y="55072"/>
                  </a:lnTo>
                  <a:lnTo>
                    <a:pt x="39877" y="93116"/>
                  </a:lnTo>
                  <a:lnTo>
                    <a:pt x="51181" y="97726"/>
                  </a:lnTo>
                  <a:lnTo>
                    <a:pt x="70443" y="62992"/>
                  </a:lnTo>
                  <a:lnTo>
                    <a:pt x="98313" y="36156"/>
                  </a:lnTo>
                  <a:lnTo>
                    <a:pt x="132494" y="18855"/>
                  </a:lnTo>
                  <a:lnTo>
                    <a:pt x="170687" y="12725"/>
                  </a:lnTo>
                  <a:lnTo>
                    <a:pt x="224344" y="12725"/>
                  </a:lnTo>
                  <a:lnTo>
                    <a:pt x="212486" y="6718"/>
                  </a:lnTo>
                  <a:lnTo>
                    <a:pt x="170687" y="0"/>
                  </a:lnTo>
                  <a:close/>
                </a:path>
                <a:path w="341629" h="292735">
                  <a:moveTo>
                    <a:pt x="224344" y="12725"/>
                  </a:moveTo>
                  <a:lnTo>
                    <a:pt x="170687" y="12725"/>
                  </a:lnTo>
                  <a:lnTo>
                    <a:pt x="208881" y="18855"/>
                  </a:lnTo>
                  <a:lnTo>
                    <a:pt x="243062" y="36156"/>
                  </a:lnTo>
                  <a:lnTo>
                    <a:pt x="270932" y="62992"/>
                  </a:lnTo>
                  <a:lnTo>
                    <a:pt x="290195" y="97726"/>
                  </a:lnTo>
                  <a:lnTo>
                    <a:pt x="301498" y="93116"/>
                  </a:lnTo>
                  <a:lnTo>
                    <a:pt x="280415" y="55072"/>
                  </a:lnTo>
                  <a:lnTo>
                    <a:pt x="249904" y="25674"/>
                  </a:lnTo>
                  <a:lnTo>
                    <a:pt x="224344" y="12725"/>
                  </a:lnTo>
                  <a:close/>
                </a:path>
              </a:pathLst>
            </a:custGeom>
            <a:solidFill>
              <a:srgbClr val="5F67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927845" y="5793854"/>
              <a:ext cx="389255" cy="130810"/>
            </a:xfrm>
            <a:custGeom>
              <a:avLst/>
              <a:gdLst/>
              <a:ahLst/>
              <a:cxnLst/>
              <a:rect l="l" t="t" r="r" b="b"/>
              <a:pathLst>
                <a:path w="389254" h="130810">
                  <a:moveTo>
                    <a:pt x="19811" y="4279"/>
                  </a:moveTo>
                  <a:lnTo>
                    <a:pt x="0" y="4279"/>
                  </a:lnTo>
                  <a:lnTo>
                    <a:pt x="0" y="127850"/>
                  </a:lnTo>
                  <a:lnTo>
                    <a:pt x="16763" y="127850"/>
                  </a:lnTo>
                  <a:lnTo>
                    <a:pt x="16763" y="29603"/>
                  </a:lnTo>
                  <a:lnTo>
                    <a:pt x="35374" y="29603"/>
                  </a:lnTo>
                  <a:lnTo>
                    <a:pt x="19811" y="4279"/>
                  </a:lnTo>
                  <a:close/>
                </a:path>
                <a:path w="389254" h="130810">
                  <a:moveTo>
                    <a:pt x="35374" y="29603"/>
                  </a:moveTo>
                  <a:lnTo>
                    <a:pt x="16763" y="29603"/>
                  </a:lnTo>
                  <a:lnTo>
                    <a:pt x="77343" y="127850"/>
                  </a:lnTo>
                  <a:lnTo>
                    <a:pt x="97281" y="127850"/>
                  </a:lnTo>
                  <a:lnTo>
                    <a:pt x="97281" y="103060"/>
                  </a:lnTo>
                  <a:lnTo>
                    <a:pt x="80518" y="103060"/>
                  </a:lnTo>
                  <a:lnTo>
                    <a:pt x="35374" y="29603"/>
                  </a:lnTo>
                  <a:close/>
                </a:path>
                <a:path w="389254" h="130810">
                  <a:moveTo>
                    <a:pt x="97281" y="4279"/>
                  </a:moveTo>
                  <a:lnTo>
                    <a:pt x="80518" y="4279"/>
                  </a:lnTo>
                  <a:lnTo>
                    <a:pt x="80518" y="103060"/>
                  </a:lnTo>
                  <a:lnTo>
                    <a:pt x="97281" y="103060"/>
                  </a:lnTo>
                  <a:lnTo>
                    <a:pt x="97281" y="4279"/>
                  </a:lnTo>
                  <a:close/>
                </a:path>
                <a:path w="389254" h="130810">
                  <a:moveTo>
                    <a:pt x="144525" y="37439"/>
                  </a:moveTo>
                  <a:lnTo>
                    <a:pt x="126873" y="37439"/>
                  </a:lnTo>
                  <a:lnTo>
                    <a:pt x="126873" y="127850"/>
                  </a:lnTo>
                  <a:lnTo>
                    <a:pt x="144525" y="127850"/>
                  </a:lnTo>
                  <a:lnTo>
                    <a:pt x="144525" y="37439"/>
                  </a:lnTo>
                  <a:close/>
                </a:path>
                <a:path w="389254" h="130810">
                  <a:moveTo>
                    <a:pt x="139319" y="0"/>
                  </a:moveTo>
                  <a:lnTo>
                    <a:pt x="132333" y="0"/>
                  </a:lnTo>
                  <a:lnTo>
                    <a:pt x="129667" y="977"/>
                  </a:lnTo>
                  <a:lnTo>
                    <a:pt x="127761" y="2946"/>
                  </a:lnTo>
                  <a:lnTo>
                    <a:pt x="125729" y="4902"/>
                  </a:lnTo>
                  <a:lnTo>
                    <a:pt x="124713" y="7493"/>
                  </a:lnTo>
                  <a:lnTo>
                    <a:pt x="124713" y="13906"/>
                  </a:lnTo>
                  <a:lnTo>
                    <a:pt x="125729" y="16497"/>
                  </a:lnTo>
                  <a:lnTo>
                    <a:pt x="127761" y="18453"/>
                  </a:lnTo>
                  <a:lnTo>
                    <a:pt x="129667" y="20421"/>
                  </a:lnTo>
                  <a:lnTo>
                    <a:pt x="132333" y="21399"/>
                  </a:lnTo>
                  <a:lnTo>
                    <a:pt x="139319" y="21399"/>
                  </a:lnTo>
                  <a:lnTo>
                    <a:pt x="141985" y="20421"/>
                  </a:lnTo>
                  <a:lnTo>
                    <a:pt x="143890" y="18453"/>
                  </a:lnTo>
                  <a:lnTo>
                    <a:pt x="145923" y="16497"/>
                  </a:lnTo>
                  <a:lnTo>
                    <a:pt x="146938" y="13906"/>
                  </a:lnTo>
                  <a:lnTo>
                    <a:pt x="146938" y="7493"/>
                  </a:lnTo>
                  <a:lnTo>
                    <a:pt x="145923" y="4902"/>
                  </a:lnTo>
                  <a:lnTo>
                    <a:pt x="143890" y="2946"/>
                  </a:lnTo>
                  <a:lnTo>
                    <a:pt x="141985" y="977"/>
                  </a:lnTo>
                  <a:lnTo>
                    <a:pt x="139319" y="0"/>
                  </a:lnTo>
                  <a:close/>
                </a:path>
                <a:path w="389254" h="130810">
                  <a:moveTo>
                    <a:pt x="195325" y="51346"/>
                  </a:moveTo>
                  <a:lnTo>
                    <a:pt x="177673" y="51346"/>
                  </a:lnTo>
                  <a:lnTo>
                    <a:pt x="177673" y="103771"/>
                  </a:lnTo>
                  <a:lnTo>
                    <a:pt x="179246" y="114849"/>
                  </a:lnTo>
                  <a:lnTo>
                    <a:pt x="183975" y="122762"/>
                  </a:lnTo>
                  <a:lnTo>
                    <a:pt x="191871" y="127512"/>
                  </a:lnTo>
                  <a:lnTo>
                    <a:pt x="202946" y="129095"/>
                  </a:lnTo>
                  <a:lnTo>
                    <a:pt x="210311" y="129095"/>
                  </a:lnTo>
                  <a:lnTo>
                    <a:pt x="216915" y="127965"/>
                  </a:lnTo>
                  <a:lnTo>
                    <a:pt x="222757" y="125704"/>
                  </a:lnTo>
                  <a:lnTo>
                    <a:pt x="222757" y="114833"/>
                  </a:lnTo>
                  <a:lnTo>
                    <a:pt x="203580" y="114833"/>
                  </a:lnTo>
                  <a:lnTo>
                    <a:pt x="200151" y="113944"/>
                  </a:lnTo>
                  <a:lnTo>
                    <a:pt x="198247" y="112153"/>
                  </a:lnTo>
                  <a:lnTo>
                    <a:pt x="196214" y="110375"/>
                  </a:lnTo>
                  <a:lnTo>
                    <a:pt x="195325" y="107276"/>
                  </a:lnTo>
                  <a:lnTo>
                    <a:pt x="195325" y="51346"/>
                  </a:lnTo>
                  <a:close/>
                </a:path>
                <a:path w="389254" h="130810">
                  <a:moveTo>
                    <a:pt x="222757" y="113042"/>
                  </a:moveTo>
                  <a:lnTo>
                    <a:pt x="217931" y="114236"/>
                  </a:lnTo>
                  <a:lnTo>
                    <a:pt x="213105" y="114833"/>
                  </a:lnTo>
                  <a:lnTo>
                    <a:pt x="222757" y="114833"/>
                  </a:lnTo>
                  <a:lnTo>
                    <a:pt x="222757" y="113042"/>
                  </a:lnTo>
                  <a:close/>
                </a:path>
                <a:path w="389254" h="130810">
                  <a:moveTo>
                    <a:pt x="195325" y="12128"/>
                  </a:moveTo>
                  <a:lnTo>
                    <a:pt x="180848" y="12128"/>
                  </a:lnTo>
                  <a:lnTo>
                    <a:pt x="178180" y="37795"/>
                  </a:lnTo>
                  <a:lnTo>
                    <a:pt x="161162" y="39941"/>
                  </a:lnTo>
                  <a:lnTo>
                    <a:pt x="161162" y="51346"/>
                  </a:lnTo>
                  <a:lnTo>
                    <a:pt x="221996" y="51346"/>
                  </a:lnTo>
                  <a:lnTo>
                    <a:pt x="221996" y="37439"/>
                  </a:lnTo>
                  <a:lnTo>
                    <a:pt x="195325" y="37439"/>
                  </a:lnTo>
                  <a:lnTo>
                    <a:pt x="195325" y="12128"/>
                  </a:lnTo>
                  <a:close/>
                </a:path>
                <a:path w="389254" h="130810">
                  <a:moveTo>
                    <a:pt x="255270" y="37439"/>
                  </a:moveTo>
                  <a:lnTo>
                    <a:pt x="240537" y="37439"/>
                  </a:lnTo>
                  <a:lnTo>
                    <a:pt x="240537" y="127850"/>
                  </a:lnTo>
                  <a:lnTo>
                    <a:pt x="258190" y="127850"/>
                  </a:lnTo>
                  <a:lnTo>
                    <a:pt x="258190" y="61163"/>
                  </a:lnTo>
                  <a:lnTo>
                    <a:pt x="263501" y="57414"/>
                  </a:lnTo>
                  <a:lnTo>
                    <a:pt x="269335" y="54740"/>
                  </a:lnTo>
                  <a:lnTo>
                    <a:pt x="275693" y="53137"/>
                  </a:lnTo>
                  <a:lnTo>
                    <a:pt x="282575" y="52603"/>
                  </a:lnTo>
                  <a:lnTo>
                    <a:pt x="292226" y="52603"/>
                  </a:lnTo>
                  <a:lnTo>
                    <a:pt x="292226" y="50812"/>
                  </a:lnTo>
                  <a:lnTo>
                    <a:pt x="257301" y="50812"/>
                  </a:lnTo>
                  <a:lnTo>
                    <a:pt x="255270" y="37439"/>
                  </a:lnTo>
                  <a:close/>
                </a:path>
                <a:path w="389254" h="130810">
                  <a:moveTo>
                    <a:pt x="292226" y="52603"/>
                  </a:moveTo>
                  <a:lnTo>
                    <a:pt x="285242" y="52603"/>
                  </a:lnTo>
                  <a:lnTo>
                    <a:pt x="288417" y="52831"/>
                  </a:lnTo>
                  <a:lnTo>
                    <a:pt x="292226" y="53314"/>
                  </a:lnTo>
                  <a:lnTo>
                    <a:pt x="292226" y="52603"/>
                  </a:lnTo>
                  <a:close/>
                </a:path>
                <a:path w="389254" h="130810">
                  <a:moveTo>
                    <a:pt x="287147" y="36728"/>
                  </a:moveTo>
                  <a:lnTo>
                    <a:pt x="281431" y="36728"/>
                  </a:lnTo>
                  <a:lnTo>
                    <a:pt x="278256" y="37210"/>
                  </a:lnTo>
                  <a:lnTo>
                    <a:pt x="275208" y="38150"/>
                  </a:lnTo>
                  <a:lnTo>
                    <a:pt x="272287" y="39103"/>
                  </a:lnTo>
                  <a:lnTo>
                    <a:pt x="269367" y="40563"/>
                  </a:lnTo>
                  <a:lnTo>
                    <a:pt x="266573" y="42519"/>
                  </a:lnTo>
                  <a:lnTo>
                    <a:pt x="263651" y="44488"/>
                  </a:lnTo>
                  <a:lnTo>
                    <a:pt x="260603" y="47256"/>
                  </a:lnTo>
                  <a:lnTo>
                    <a:pt x="257301" y="50812"/>
                  </a:lnTo>
                  <a:lnTo>
                    <a:pt x="292226" y="50812"/>
                  </a:lnTo>
                  <a:lnTo>
                    <a:pt x="292226" y="37261"/>
                  </a:lnTo>
                  <a:lnTo>
                    <a:pt x="289559" y="36906"/>
                  </a:lnTo>
                  <a:lnTo>
                    <a:pt x="287147" y="36728"/>
                  </a:lnTo>
                  <a:close/>
                </a:path>
                <a:path w="389254" h="130810">
                  <a:moveTo>
                    <a:pt x="346075" y="34772"/>
                  </a:moveTo>
                  <a:lnTo>
                    <a:pt x="309324" y="54373"/>
                  </a:lnTo>
                  <a:lnTo>
                    <a:pt x="302895" y="82550"/>
                  </a:lnTo>
                  <a:lnTo>
                    <a:pt x="303609" y="93251"/>
                  </a:lnTo>
                  <a:lnTo>
                    <a:pt x="327961" y="127354"/>
                  </a:lnTo>
                  <a:lnTo>
                    <a:pt x="346075" y="130517"/>
                  </a:lnTo>
                  <a:lnTo>
                    <a:pt x="355697" y="129727"/>
                  </a:lnTo>
                  <a:lnTo>
                    <a:pt x="364188" y="127354"/>
                  </a:lnTo>
                  <a:lnTo>
                    <a:pt x="371560" y="123397"/>
                  </a:lnTo>
                  <a:lnTo>
                    <a:pt x="377825" y="117856"/>
                  </a:lnTo>
                  <a:lnTo>
                    <a:pt x="378976" y="116255"/>
                  </a:lnTo>
                  <a:lnTo>
                    <a:pt x="346075" y="116255"/>
                  </a:lnTo>
                  <a:lnTo>
                    <a:pt x="335073" y="114150"/>
                  </a:lnTo>
                  <a:lnTo>
                    <a:pt x="327215" y="107832"/>
                  </a:lnTo>
                  <a:lnTo>
                    <a:pt x="322500" y="97299"/>
                  </a:lnTo>
                  <a:lnTo>
                    <a:pt x="320928" y="82550"/>
                  </a:lnTo>
                  <a:lnTo>
                    <a:pt x="322500" y="67888"/>
                  </a:lnTo>
                  <a:lnTo>
                    <a:pt x="327215" y="57415"/>
                  </a:lnTo>
                  <a:lnTo>
                    <a:pt x="335073" y="51130"/>
                  </a:lnTo>
                  <a:lnTo>
                    <a:pt x="346075" y="49034"/>
                  </a:lnTo>
                  <a:lnTo>
                    <a:pt x="378978" y="49034"/>
                  </a:lnTo>
                  <a:lnTo>
                    <a:pt x="377825" y="47434"/>
                  </a:lnTo>
                  <a:lnTo>
                    <a:pt x="371560" y="41893"/>
                  </a:lnTo>
                  <a:lnTo>
                    <a:pt x="364188" y="37936"/>
                  </a:lnTo>
                  <a:lnTo>
                    <a:pt x="355697" y="35563"/>
                  </a:lnTo>
                  <a:lnTo>
                    <a:pt x="346075" y="34772"/>
                  </a:lnTo>
                  <a:close/>
                </a:path>
                <a:path w="389254" h="130810">
                  <a:moveTo>
                    <a:pt x="378978" y="49034"/>
                  </a:moveTo>
                  <a:lnTo>
                    <a:pt x="346075" y="49034"/>
                  </a:lnTo>
                  <a:lnTo>
                    <a:pt x="357076" y="51130"/>
                  </a:lnTo>
                  <a:lnTo>
                    <a:pt x="364934" y="57415"/>
                  </a:lnTo>
                  <a:lnTo>
                    <a:pt x="369649" y="67888"/>
                  </a:lnTo>
                  <a:lnTo>
                    <a:pt x="371221" y="82550"/>
                  </a:lnTo>
                  <a:lnTo>
                    <a:pt x="369649" y="97299"/>
                  </a:lnTo>
                  <a:lnTo>
                    <a:pt x="364934" y="107832"/>
                  </a:lnTo>
                  <a:lnTo>
                    <a:pt x="357076" y="114150"/>
                  </a:lnTo>
                  <a:lnTo>
                    <a:pt x="346075" y="116255"/>
                  </a:lnTo>
                  <a:lnTo>
                    <a:pt x="378976" y="116255"/>
                  </a:lnTo>
                  <a:lnTo>
                    <a:pt x="382825" y="110905"/>
                  </a:lnTo>
                  <a:lnTo>
                    <a:pt x="386397" y="102703"/>
                  </a:lnTo>
                  <a:lnTo>
                    <a:pt x="388540" y="93251"/>
                  </a:lnTo>
                  <a:lnTo>
                    <a:pt x="389254" y="82550"/>
                  </a:lnTo>
                  <a:lnTo>
                    <a:pt x="388540" y="71932"/>
                  </a:lnTo>
                  <a:lnTo>
                    <a:pt x="386397" y="62539"/>
                  </a:lnTo>
                  <a:lnTo>
                    <a:pt x="382825" y="54373"/>
                  </a:lnTo>
                  <a:lnTo>
                    <a:pt x="378978" y="49034"/>
                  </a:lnTo>
                  <a:close/>
                </a:path>
              </a:pathLst>
            </a:custGeom>
            <a:solidFill>
              <a:srgbClr val="FFFFFF">
                <a:alpha val="270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85671" y="5715508"/>
              <a:ext cx="232127" cy="280669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3972559" y="3491560"/>
            <a:ext cx="16338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sz="1600" b="1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Trebuchet MS"/>
                <a:cs typeface="Trebuchet MS"/>
              </a:rPr>
              <a:t>Bedrock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33" name="object 3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627120" y="3515867"/>
            <a:ext cx="280415" cy="280416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3635755" y="3958844"/>
            <a:ext cx="16516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5690" algn="l"/>
              </a:tabLst>
            </a:pP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Guardrails</a:t>
            </a: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Agents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298819" y="3958844"/>
            <a:ext cx="11918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Customization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719186" y="3958844"/>
            <a:ext cx="17881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Custom</a:t>
            </a:r>
            <a:r>
              <a:rPr sz="14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50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sz="140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Import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530088" y="3958844"/>
            <a:ext cx="5530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Studio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620005" y="3986021"/>
            <a:ext cx="5032375" cy="208915"/>
          </a:xfrm>
          <a:custGeom>
            <a:avLst/>
            <a:gdLst/>
            <a:ahLst/>
            <a:cxnLst/>
            <a:rect l="l" t="t" r="r" b="b"/>
            <a:pathLst>
              <a:path w="5032375" h="208914">
                <a:moveTo>
                  <a:pt x="0" y="0"/>
                </a:moveTo>
                <a:lnTo>
                  <a:pt x="0" y="205358"/>
                </a:lnTo>
              </a:path>
              <a:path w="5032375" h="208914">
                <a:moveTo>
                  <a:pt x="816864" y="0"/>
                </a:moveTo>
                <a:lnTo>
                  <a:pt x="816864" y="205358"/>
                </a:lnTo>
              </a:path>
              <a:path w="5032375" h="208914">
                <a:moveTo>
                  <a:pt x="3000755" y="0"/>
                </a:moveTo>
                <a:lnTo>
                  <a:pt x="3000755" y="205358"/>
                </a:lnTo>
              </a:path>
              <a:path w="5032375" h="208914">
                <a:moveTo>
                  <a:pt x="1591056" y="3047"/>
                </a:moveTo>
                <a:lnTo>
                  <a:pt x="1591056" y="208406"/>
                </a:lnTo>
              </a:path>
              <a:path w="5032375" h="208914">
                <a:moveTo>
                  <a:pt x="5032248" y="3047"/>
                </a:moveTo>
                <a:lnTo>
                  <a:pt x="5032248" y="208406"/>
                </a:lnTo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9732009" y="3958844"/>
            <a:ext cx="13100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sz="1400" spc="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Models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41BCBFC-1E8D-E0C7-DBC3-38657306C38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2400" y="6311900"/>
            <a:ext cx="825500" cy="5461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2913" y="1414653"/>
            <a:ext cx="67290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145" dirty="0"/>
              <a:t>Amazon</a:t>
            </a:r>
            <a:r>
              <a:rPr sz="4000" spc="-180" dirty="0"/>
              <a:t> </a:t>
            </a:r>
            <a:r>
              <a:rPr sz="4000" spc="85" dirty="0"/>
              <a:t>Bedrock</a:t>
            </a:r>
            <a:r>
              <a:rPr sz="4000" spc="-175" dirty="0"/>
              <a:t> </a:t>
            </a:r>
            <a:r>
              <a:rPr sz="4000" spc="110" dirty="0"/>
              <a:t>simplifies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6449314" y="4366971"/>
            <a:ext cx="18224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Integration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871716" y="2778251"/>
            <a:ext cx="975360" cy="1384300"/>
            <a:chOff x="6871716" y="2778251"/>
            <a:chExt cx="975360" cy="1384300"/>
          </a:xfrm>
        </p:grpSpPr>
        <p:sp>
          <p:nvSpPr>
            <p:cNvPr id="5" name="object 5"/>
            <p:cNvSpPr/>
            <p:nvPr/>
          </p:nvSpPr>
          <p:spPr>
            <a:xfrm>
              <a:off x="7359396" y="2784347"/>
              <a:ext cx="424180" cy="848994"/>
            </a:xfrm>
            <a:custGeom>
              <a:avLst/>
              <a:gdLst/>
              <a:ahLst/>
              <a:cxnLst/>
              <a:rect l="l" t="t" r="r" b="b"/>
              <a:pathLst>
                <a:path w="424179" h="848995">
                  <a:moveTo>
                    <a:pt x="105918" y="353694"/>
                  </a:moveTo>
                  <a:lnTo>
                    <a:pt x="0" y="282955"/>
                  </a:lnTo>
                  <a:lnTo>
                    <a:pt x="0" y="70738"/>
                  </a:lnTo>
                  <a:lnTo>
                    <a:pt x="105918" y="0"/>
                  </a:lnTo>
                  <a:lnTo>
                    <a:pt x="317753" y="126873"/>
                  </a:lnTo>
                  <a:lnTo>
                    <a:pt x="317753" y="264413"/>
                  </a:lnTo>
                  <a:lnTo>
                    <a:pt x="423672" y="324612"/>
                  </a:lnTo>
                  <a:lnTo>
                    <a:pt x="423672" y="429005"/>
                  </a:lnTo>
                  <a:lnTo>
                    <a:pt x="423672" y="530605"/>
                  </a:lnTo>
                  <a:lnTo>
                    <a:pt x="317753" y="601344"/>
                  </a:lnTo>
                  <a:lnTo>
                    <a:pt x="317753" y="725042"/>
                  </a:lnTo>
                  <a:lnTo>
                    <a:pt x="105918" y="848868"/>
                  </a:lnTo>
                  <a:lnTo>
                    <a:pt x="0" y="795781"/>
                  </a:lnTo>
                </a:path>
              </a:pathLst>
            </a:custGeom>
            <a:ln w="12192">
              <a:solidFill>
                <a:srgbClr val="00A98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963156" y="3579875"/>
              <a:ext cx="792480" cy="363220"/>
            </a:xfrm>
            <a:custGeom>
              <a:avLst/>
              <a:gdLst/>
              <a:ahLst/>
              <a:cxnLst/>
              <a:rect l="l" t="t" r="r" b="b"/>
              <a:pathLst>
                <a:path w="792479" h="363220">
                  <a:moveTo>
                    <a:pt x="396240" y="362712"/>
                  </a:moveTo>
                  <a:lnTo>
                    <a:pt x="396240" y="0"/>
                  </a:lnTo>
                </a:path>
                <a:path w="792479" h="363220">
                  <a:moveTo>
                    <a:pt x="0" y="362712"/>
                  </a:moveTo>
                  <a:lnTo>
                    <a:pt x="0" y="199644"/>
                  </a:lnTo>
                  <a:lnTo>
                    <a:pt x="792479" y="199644"/>
                  </a:lnTo>
                  <a:lnTo>
                    <a:pt x="792479" y="362712"/>
                  </a:lnTo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877812" y="3985259"/>
              <a:ext cx="593090" cy="170815"/>
            </a:xfrm>
            <a:custGeom>
              <a:avLst/>
              <a:gdLst/>
              <a:ahLst/>
              <a:cxnLst/>
              <a:rect l="l" t="t" r="r" b="b"/>
              <a:pathLst>
                <a:path w="593090" h="170814">
                  <a:moveTo>
                    <a:pt x="0" y="170687"/>
                  </a:moveTo>
                  <a:lnTo>
                    <a:pt x="170688" y="170687"/>
                  </a:lnTo>
                  <a:lnTo>
                    <a:pt x="170688" y="0"/>
                  </a:lnTo>
                  <a:lnTo>
                    <a:pt x="0" y="0"/>
                  </a:lnTo>
                  <a:lnTo>
                    <a:pt x="0" y="170687"/>
                  </a:lnTo>
                  <a:close/>
                </a:path>
                <a:path w="593090" h="170814">
                  <a:moveTo>
                    <a:pt x="592836" y="170687"/>
                  </a:moveTo>
                  <a:lnTo>
                    <a:pt x="371856" y="170687"/>
                  </a:lnTo>
                  <a:lnTo>
                    <a:pt x="482346" y="0"/>
                  </a:lnTo>
                  <a:lnTo>
                    <a:pt x="592836" y="170687"/>
                  </a:lnTo>
                  <a:close/>
                </a:path>
              </a:pathLst>
            </a:custGeom>
            <a:ln w="12192">
              <a:solidFill>
                <a:srgbClr val="00A98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64196" y="3979163"/>
              <a:ext cx="182879" cy="18287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935724" y="2848355"/>
              <a:ext cx="424180" cy="722630"/>
            </a:xfrm>
            <a:custGeom>
              <a:avLst/>
              <a:gdLst/>
              <a:ahLst/>
              <a:cxnLst/>
              <a:rect l="l" t="t" r="r" b="b"/>
              <a:pathLst>
                <a:path w="424179" h="722629">
                  <a:moveTo>
                    <a:pt x="211835" y="364236"/>
                  </a:moveTo>
                  <a:lnTo>
                    <a:pt x="211835" y="254127"/>
                  </a:lnTo>
                  <a:lnTo>
                    <a:pt x="318516" y="201422"/>
                  </a:lnTo>
                  <a:lnTo>
                    <a:pt x="318516" y="96012"/>
                  </a:lnTo>
                </a:path>
                <a:path w="424179" h="722629">
                  <a:moveTo>
                    <a:pt x="211835" y="254508"/>
                  </a:moveTo>
                  <a:lnTo>
                    <a:pt x="105155" y="201168"/>
                  </a:lnTo>
                </a:path>
                <a:path w="424179" h="722629">
                  <a:moveTo>
                    <a:pt x="211835" y="131064"/>
                  </a:moveTo>
                  <a:lnTo>
                    <a:pt x="211835" y="0"/>
                  </a:lnTo>
                </a:path>
                <a:path w="424179" h="722629">
                  <a:moveTo>
                    <a:pt x="0" y="365760"/>
                  </a:moveTo>
                  <a:lnTo>
                    <a:pt x="102107" y="306324"/>
                  </a:lnTo>
                </a:path>
                <a:path w="424179" h="722629">
                  <a:moveTo>
                    <a:pt x="105155" y="536448"/>
                  </a:moveTo>
                  <a:lnTo>
                    <a:pt x="211835" y="466344"/>
                  </a:lnTo>
                </a:path>
                <a:path w="424179" h="722629">
                  <a:moveTo>
                    <a:pt x="210311" y="722376"/>
                  </a:moveTo>
                  <a:lnTo>
                    <a:pt x="304800" y="667512"/>
                  </a:lnTo>
                </a:path>
                <a:path w="424179" h="722629">
                  <a:moveTo>
                    <a:pt x="193548" y="589788"/>
                  </a:moveTo>
                  <a:lnTo>
                    <a:pt x="423672" y="466344"/>
                  </a:lnTo>
                </a:path>
                <a:path w="424179" h="722629">
                  <a:moveTo>
                    <a:pt x="105155" y="431292"/>
                  </a:moveTo>
                  <a:lnTo>
                    <a:pt x="211835" y="359664"/>
                  </a:lnTo>
                </a:path>
                <a:path w="424179" h="722629">
                  <a:moveTo>
                    <a:pt x="318516" y="519684"/>
                  </a:moveTo>
                  <a:lnTo>
                    <a:pt x="318516" y="430784"/>
                  </a:lnTo>
                  <a:lnTo>
                    <a:pt x="211835" y="359664"/>
                  </a:lnTo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359396" y="2944367"/>
              <a:ext cx="424180" cy="547370"/>
            </a:xfrm>
            <a:custGeom>
              <a:avLst/>
              <a:gdLst/>
              <a:ahLst/>
              <a:cxnLst/>
              <a:rect l="l" t="t" r="r" b="b"/>
              <a:pathLst>
                <a:path w="424179" h="547370">
                  <a:moveTo>
                    <a:pt x="318515" y="316992"/>
                  </a:moveTo>
                  <a:lnTo>
                    <a:pt x="423672" y="370332"/>
                  </a:lnTo>
                </a:path>
                <a:path w="424179" h="547370">
                  <a:moveTo>
                    <a:pt x="318515" y="35052"/>
                  </a:moveTo>
                  <a:lnTo>
                    <a:pt x="248411" y="35052"/>
                  </a:lnTo>
                </a:path>
                <a:path w="424179" h="547370">
                  <a:moveTo>
                    <a:pt x="0" y="512064"/>
                  </a:moveTo>
                  <a:lnTo>
                    <a:pt x="106679" y="512064"/>
                  </a:lnTo>
                </a:path>
                <a:path w="424179" h="547370">
                  <a:moveTo>
                    <a:pt x="246887" y="35052"/>
                  </a:moveTo>
                  <a:lnTo>
                    <a:pt x="244125" y="48672"/>
                  </a:lnTo>
                  <a:lnTo>
                    <a:pt x="236600" y="59817"/>
                  </a:lnTo>
                  <a:lnTo>
                    <a:pt x="225456" y="67341"/>
                  </a:lnTo>
                  <a:lnTo>
                    <a:pt x="211835" y="70104"/>
                  </a:lnTo>
                  <a:lnTo>
                    <a:pt x="198215" y="67341"/>
                  </a:lnTo>
                  <a:lnTo>
                    <a:pt x="187071" y="59817"/>
                  </a:lnTo>
                  <a:lnTo>
                    <a:pt x="179546" y="48672"/>
                  </a:lnTo>
                  <a:lnTo>
                    <a:pt x="176783" y="35052"/>
                  </a:lnTo>
                  <a:lnTo>
                    <a:pt x="179546" y="21431"/>
                  </a:lnTo>
                  <a:lnTo>
                    <a:pt x="187070" y="10287"/>
                  </a:lnTo>
                  <a:lnTo>
                    <a:pt x="198215" y="2762"/>
                  </a:lnTo>
                  <a:lnTo>
                    <a:pt x="211835" y="0"/>
                  </a:lnTo>
                  <a:lnTo>
                    <a:pt x="225456" y="2762"/>
                  </a:lnTo>
                  <a:lnTo>
                    <a:pt x="236600" y="10287"/>
                  </a:lnTo>
                  <a:lnTo>
                    <a:pt x="244125" y="21431"/>
                  </a:lnTo>
                  <a:lnTo>
                    <a:pt x="246887" y="35052"/>
                  </a:lnTo>
                  <a:close/>
                </a:path>
                <a:path w="424179" h="547370">
                  <a:moveTo>
                    <a:pt x="318515" y="299466"/>
                  </a:moveTo>
                  <a:lnTo>
                    <a:pt x="315753" y="313420"/>
                  </a:lnTo>
                  <a:lnTo>
                    <a:pt x="308228" y="324802"/>
                  </a:lnTo>
                  <a:lnTo>
                    <a:pt x="297084" y="332470"/>
                  </a:lnTo>
                  <a:lnTo>
                    <a:pt x="283463" y="335280"/>
                  </a:lnTo>
                  <a:lnTo>
                    <a:pt x="269843" y="332470"/>
                  </a:lnTo>
                  <a:lnTo>
                    <a:pt x="258698" y="324802"/>
                  </a:lnTo>
                  <a:lnTo>
                    <a:pt x="251174" y="313420"/>
                  </a:lnTo>
                  <a:lnTo>
                    <a:pt x="248411" y="299466"/>
                  </a:lnTo>
                  <a:lnTo>
                    <a:pt x="251174" y="285511"/>
                  </a:lnTo>
                  <a:lnTo>
                    <a:pt x="258698" y="274129"/>
                  </a:lnTo>
                  <a:lnTo>
                    <a:pt x="269843" y="266461"/>
                  </a:lnTo>
                  <a:lnTo>
                    <a:pt x="283463" y="263652"/>
                  </a:lnTo>
                  <a:lnTo>
                    <a:pt x="297084" y="266461"/>
                  </a:lnTo>
                  <a:lnTo>
                    <a:pt x="308228" y="274129"/>
                  </a:lnTo>
                  <a:lnTo>
                    <a:pt x="315753" y="285511"/>
                  </a:lnTo>
                  <a:lnTo>
                    <a:pt x="318515" y="299466"/>
                  </a:lnTo>
                  <a:close/>
                </a:path>
                <a:path w="424179" h="547370">
                  <a:moveTo>
                    <a:pt x="176783" y="211074"/>
                  </a:moveTo>
                  <a:lnTo>
                    <a:pt x="174021" y="225028"/>
                  </a:lnTo>
                  <a:lnTo>
                    <a:pt x="166497" y="236410"/>
                  </a:lnTo>
                  <a:lnTo>
                    <a:pt x="155352" y="244078"/>
                  </a:lnTo>
                  <a:lnTo>
                    <a:pt x="141731" y="246887"/>
                  </a:lnTo>
                  <a:lnTo>
                    <a:pt x="128111" y="244078"/>
                  </a:lnTo>
                  <a:lnTo>
                    <a:pt x="116967" y="236410"/>
                  </a:lnTo>
                  <a:lnTo>
                    <a:pt x="109442" y="225028"/>
                  </a:lnTo>
                  <a:lnTo>
                    <a:pt x="106679" y="211074"/>
                  </a:lnTo>
                  <a:lnTo>
                    <a:pt x="109442" y="197119"/>
                  </a:lnTo>
                  <a:lnTo>
                    <a:pt x="116966" y="185737"/>
                  </a:lnTo>
                  <a:lnTo>
                    <a:pt x="128111" y="178069"/>
                  </a:lnTo>
                  <a:lnTo>
                    <a:pt x="141731" y="175260"/>
                  </a:lnTo>
                  <a:lnTo>
                    <a:pt x="155352" y="178069"/>
                  </a:lnTo>
                  <a:lnTo>
                    <a:pt x="166496" y="185737"/>
                  </a:lnTo>
                  <a:lnTo>
                    <a:pt x="174021" y="197119"/>
                  </a:lnTo>
                  <a:lnTo>
                    <a:pt x="176783" y="211074"/>
                  </a:lnTo>
                  <a:close/>
                </a:path>
                <a:path w="424179" h="547370">
                  <a:moveTo>
                    <a:pt x="176783" y="512064"/>
                  </a:moveTo>
                  <a:lnTo>
                    <a:pt x="174021" y="525684"/>
                  </a:lnTo>
                  <a:lnTo>
                    <a:pt x="166497" y="536829"/>
                  </a:lnTo>
                  <a:lnTo>
                    <a:pt x="155352" y="544353"/>
                  </a:lnTo>
                  <a:lnTo>
                    <a:pt x="141731" y="547116"/>
                  </a:lnTo>
                  <a:lnTo>
                    <a:pt x="128111" y="544353"/>
                  </a:lnTo>
                  <a:lnTo>
                    <a:pt x="116967" y="536829"/>
                  </a:lnTo>
                  <a:lnTo>
                    <a:pt x="109442" y="525684"/>
                  </a:lnTo>
                  <a:lnTo>
                    <a:pt x="106679" y="512064"/>
                  </a:lnTo>
                  <a:lnTo>
                    <a:pt x="109442" y="498443"/>
                  </a:lnTo>
                  <a:lnTo>
                    <a:pt x="116966" y="487299"/>
                  </a:lnTo>
                  <a:lnTo>
                    <a:pt x="128111" y="479774"/>
                  </a:lnTo>
                  <a:lnTo>
                    <a:pt x="141731" y="477012"/>
                  </a:lnTo>
                  <a:lnTo>
                    <a:pt x="155352" y="479774"/>
                  </a:lnTo>
                  <a:lnTo>
                    <a:pt x="166496" y="487299"/>
                  </a:lnTo>
                  <a:lnTo>
                    <a:pt x="174021" y="498443"/>
                  </a:lnTo>
                  <a:lnTo>
                    <a:pt x="176783" y="512064"/>
                  </a:lnTo>
                  <a:close/>
                </a:path>
              </a:pathLst>
            </a:custGeom>
            <a:ln w="12192">
              <a:solidFill>
                <a:srgbClr val="00A98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935724" y="2784347"/>
              <a:ext cx="424180" cy="848994"/>
            </a:xfrm>
            <a:custGeom>
              <a:avLst/>
              <a:gdLst/>
              <a:ahLst/>
              <a:cxnLst/>
              <a:rect l="l" t="t" r="r" b="b"/>
              <a:pathLst>
                <a:path w="424179" h="848995">
                  <a:moveTo>
                    <a:pt x="423672" y="795527"/>
                  </a:moveTo>
                  <a:lnTo>
                    <a:pt x="423672" y="429767"/>
                  </a:lnTo>
                </a:path>
                <a:path w="424179" h="848995">
                  <a:moveTo>
                    <a:pt x="423672" y="70738"/>
                  </a:moveTo>
                  <a:lnTo>
                    <a:pt x="317753" y="0"/>
                  </a:lnTo>
                  <a:lnTo>
                    <a:pt x="105918" y="123825"/>
                  </a:lnTo>
                  <a:lnTo>
                    <a:pt x="105918" y="264413"/>
                  </a:lnTo>
                  <a:lnTo>
                    <a:pt x="0" y="318262"/>
                  </a:lnTo>
                  <a:lnTo>
                    <a:pt x="0" y="429005"/>
                  </a:lnTo>
                  <a:lnTo>
                    <a:pt x="0" y="530605"/>
                  </a:lnTo>
                  <a:lnTo>
                    <a:pt x="105918" y="601344"/>
                  </a:lnTo>
                  <a:lnTo>
                    <a:pt x="105918" y="725042"/>
                  </a:lnTo>
                  <a:lnTo>
                    <a:pt x="317753" y="848868"/>
                  </a:lnTo>
                  <a:lnTo>
                    <a:pt x="423672" y="792099"/>
                  </a:lnTo>
                  <a:lnTo>
                    <a:pt x="423672" y="424434"/>
                  </a:lnTo>
                  <a:lnTo>
                    <a:pt x="317753" y="371348"/>
                  </a:lnTo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8532" y="4528184"/>
            <a:ext cx="1031595" cy="268096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129283" y="2886455"/>
            <a:ext cx="822960" cy="1384300"/>
            <a:chOff x="1129283" y="2886455"/>
            <a:chExt cx="822960" cy="1384300"/>
          </a:xfrm>
        </p:grpSpPr>
        <p:sp>
          <p:nvSpPr>
            <p:cNvPr id="14" name="object 14"/>
            <p:cNvSpPr/>
            <p:nvPr/>
          </p:nvSpPr>
          <p:spPr>
            <a:xfrm>
              <a:off x="1571243" y="3819144"/>
              <a:ext cx="375285" cy="294640"/>
            </a:xfrm>
            <a:custGeom>
              <a:avLst/>
              <a:gdLst/>
              <a:ahLst/>
              <a:cxnLst/>
              <a:rect l="l" t="t" r="r" b="b"/>
              <a:pathLst>
                <a:path w="375285" h="294639">
                  <a:moveTo>
                    <a:pt x="0" y="50291"/>
                  </a:moveTo>
                  <a:lnTo>
                    <a:pt x="114300" y="50291"/>
                  </a:lnTo>
                </a:path>
                <a:path w="375285" h="294639">
                  <a:moveTo>
                    <a:pt x="216407" y="51053"/>
                  </a:moveTo>
                  <a:lnTo>
                    <a:pt x="212461" y="70925"/>
                  </a:lnTo>
                  <a:lnTo>
                    <a:pt x="201691" y="87153"/>
                  </a:lnTo>
                  <a:lnTo>
                    <a:pt x="185707" y="98095"/>
                  </a:lnTo>
                  <a:lnTo>
                    <a:pt x="166116" y="102107"/>
                  </a:lnTo>
                  <a:lnTo>
                    <a:pt x="146524" y="98095"/>
                  </a:lnTo>
                  <a:lnTo>
                    <a:pt x="130540" y="87153"/>
                  </a:lnTo>
                  <a:lnTo>
                    <a:pt x="119770" y="70925"/>
                  </a:lnTo>
                  <a:lnTo>
                    <a:pt x="115824" y="51053"/>
                  </a:lnTo>
                  <a:lnTo>
                    <a:pt x="119770" y="31182"/>
                  </a:lnTo>
                  <a:lnTo>
                    <a:pt x="130540" y="14954"/>
                  </a:lnTo>
                  <a:lnTo>
                    <a:pt x="146524" y="4012"/>
                  </a:lnTo>
                  <a:lnTo>
                    <a:pt x="166116" y="0"/>
                  </a:lnTo>
                  <a:lnTo>
                    <a:pt x="185707" y="4012"/>
                  </a:lnTo>
                  <a:lnTo>
                    <a:pt x="201691" y="14954"/>
                  </a:lnTo>
                  <a:lnTo>
                    <a:pt x="212461" y="31182"/>
                  </a:lnTo>
                  <a:lnTo>
                    <a:pt x="216407" y="51053"/>
                  </a:lnTo>
                  <a:close/>
                </a:path>
                <a:path w="375285" h="294639">
                  <a:moveTo>
                    <a:pt x="374904" y="243077"/>
                  </a:moveTo>
                  <a:lnTo>
                    <a:pt x="370891" y="262949"/>
                  </a:lnTo>
                  <a:lnTo>
                    <a:pt x="359949" y="279177"/>
                  </a:lnTo>
                  <a:lnTo>
                    <a:pt x="343721" y="290119"/>
                  </a:lnTo>
                  <a:lnTo>
                    <a:pt x="323850" y="294131"/>
                  </a:lnTo>
                  <a:lnTo>
                    <a:pt x="303978" y="290119"/>
                  </a:lnTo>
                  <a:lnTo>
                    <a:pt x="287750" y="279177"/>
                  </a:lnTo>
                  <a:lnTo>
                    <a:pt x="276808" y="262949"/>
                  </a:lnTo>
                  <a:lnTo>
                    <a:pt x="272795" y="243077"/>
                  </a:lnTo>
                  <a:lnTo>
                    <a:pt x="276808" y="223206"/>
                  </a:lnTo>
                  <a:lnTo>
                    <a:pt x="287750" y="206978"/>
                  </a:lnTo>
                  <a:lnTo>
                    <a:pt x="303978" y="196036"/>
                  </a:lnTo>
                  <a:lnTo>
                    <a:pt x="323850" y="192023"/>
                  </a:lnTo>
                  <a:lnTo>
                    <a:pt x="343721" y="196036"/>
                  </a:lnTo>
                  <a:lnTo>
                    <a:pt x="359949" y="206978"/>
                  </a:lnTo>
                  <a:lnTo>
                    <a:pt x="370891" y="223206"/>
                  </a:lnTo>
                  <a:lnTo>
                    <a:pt x="374904" y="243077"/>
                  </a:lnTo>
                  <a:close/>
                </a:path>
              </a:pathLst>
            </a:custGeom>
            <a:ln w="12192">
              <a:solidFill>
                <a:srgbClr val="00A98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9763" y="3624072"/>
              <a:ext cx="295656" cy="30327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4855" y="4157472"/>
              <a:ext cx="112775" cy="11277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621535" y="4062983"/>
              <a:ext cx="233679" cy="0"/>
            </a:xfrm>
            <a:custGeom>
              <a:avLst/>
              <a:gdLst/>
              <a:ahLst/>
              <a:cxnLst/>
              <a:rect l="l" t="t" r="r" b="b"/>
              <a:pathLst>
                <a:path w="233680">
                  <a:moveTo>
                    <a:pt x="233171" y="0"/>
                  </a:moveTo>
                  <a:lnTo>
                    <a:pt x="0" y="0"/>
                  </a:lnTo>
                </a:path>
              </a:pathLst>
            </a:custGeom>
            <a:ln w="12192">
              <a:solidFill>
                <a:srgbClr val="00A98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6339" y="4073652"/>
              <a:ext cx="112775" cy="11277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277111" y="3448811"/>
              <a:ext cx="455930" cy="715010"/>
            </a:xfrm>
            <a:custGeom>
              <a:avLst/>
              <a:gdLst/>
              <a:ahLst/>
              <a:cxnLst/>
              <a:rect l="l" t="t" r="r" b="b"/>
              <a:pathLst>
                <a:path w="455930" h="715010">
                  <a:moveTo>
                    <a:pt x="233172" y="0"/>
                  </a:moveTo>
                  <a:lnTo>
                    <a:pt x="233172" y="543306"/>
                  </a:lnTo>
                  <a:lnTo>
                    <a:pt x="70993" y="543306"/>
                  </a:lnTo>
                  <a:lnTo>
                    <a:pt x="0" y="644651"/>
                  </a:lnTo>
                </a:path>
                <a:path w="455930" h="715010">
                  <a:moveTo>
                    <a:pt x="294131" y="176783"/>
                  </a:moveTo>
                  <a:lnTo>
                    <a:pt x="294131" y="614171"/>
                  </a:lnTo>
                  <a:lnTo>
                    <a:pt x="455675" y="614171"/>
                  </a:lnTo>
                </a:path>
                <a:path w="455930" h="715010">
                  <a:moveTo>
                    <a:pt x="294131" y="556260"/>
                  </a:moveTo>
                  <a:lnTo>
                    <a:pt x="294131" y="714756"/>
                  </a:lnTo>
                </a:path>
              </a:pathLst>
            </a:custGeom>
            <a:ln w="12192">
              <a:solidFill>
                <a:srgbClr val="00A98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35379" y="2892551"/>
              <a:ext cx="749935" cy="749935"/>
            </a:xfrm>
            <a:custGeom>
              <a:avLst/>
              <a:gdLst/>
              <a:ahLst/>
              <a:cxnLst/>
              <a:rect l="l" t="t" r="r" b="b"/>
              <a:pathLst>
                <a:path w="749935" h="749935">
                  <a:moveTo>
                    <a:pt x="187451" y="379475"/>
                  </a:moveTo>
                  <a:lnTo>
                    <a:pt x="187451" y="281939"/>
                  </a:lnTo>
                  <a:lnTo>
                    <a:pt x="281939" y="235203"/>
                  </a:lnTo>
                  <a:lnTo>
                    <a:pt x="281939" y="141732"/>
                  </a:lnTo>
                </a:path>
                <a:path w="749935" h="749935">
                  <a:moveTo>
                    <a:pt x="187451" y="281939"/>
                  </a:moveTo>
                  <a:lnTo>
                    <a:pt x="94487" y="234696"/>
                  </a:lnTo>
                </a:path>
                <a:path w="749935" h="749935">
                  <a:moveTo>
                    <a:pt x="187451" y="172212"/>
                  </a:moveTo>
                  <a:lnTo>
                    <a:pt x="187451" y="57912"/>
                  </a:lnTo>
                </a:path>
                <a:path w="749935" h="749935">
                  <a:moveTo>
                    <a:pt x="0" y="381000"/>
                  </a:moveTo>
                  <a:lnTo>
                    <a:pt x="89915" y="327660"/>
                  </a:lnTo>
                </a:path>
                <a:path w="749935" h="749935">
                  <a:moveTo>
                    <a:pt x="94487" y="531876"/>
                  </a:moveTo>
                  <a:lnTo>
                    <a:pt x="187451" y="469392"/>
                  </a:lnTo>
                </a:path>
                <a:path w="749935" h="749935">
                  <a:moveTo>
                    <a:pt x="187451" y="694944"/>
                  </a:moveTo>
                  <a:lnTo>
                    <a:pt x="269747" y="646176"/>
                  </a:lnTo>
                </a:path>
                <a:path w="749935" h="749935">
                  <a:moveTo>
                    <a:pt x="172211" y="579120"/>
                  </a:moveTo>
                  <a:lnTo>
                    <a:pt x="374903" y="469392"/>
                  </a:lnTo>
                </a:path>
                <a:path w="749935" h="749935">
                  <a:moveTo>
                    <a:pt x="94487" y="437388"/>
                  </a:moveTo>
                  <a:lnTo>
                    <a:pt x="187451" y="374903"/>
                  </a:lnTo>
                </a:path>
                <a:path w="749935" h="749935">
                  <a:moveTo>
                    <a:pt x="281939" y="516636"/>
                  </a:moveTo>
                  <a:lnTo>
                    <a:pt x="281939" y="437896"/>
                  </a:lnTo>
                  <a:lnTo>
                    <a:pt x="187451" y="374903"/>
                  </a:lnTo>
                </a:path>
                <a:path w="749935" h="749935">
                  <a:moveTo>
                    <a:pt x="562356" y="379475"/>
                  </a:moveTo>
                  <a:lnTo>
                    <a:pt x="562356" y="281939"/>
                  </a:lnTo>
                  <a:lnTo>
                    <a:pt x="469391" y="235203"/>
                  </a:lnTo>
                  <a:lnTo>
                    <a:pt x="469391" y="141732"/>
                  </a:lnTo>
                </a:path>
                <a:path w="749935" h="749935">
                  <a:moveTo>
                    <a:pt x="562356" y="281939"/>
                  </a:moveTo>
                  <a:lnTo>
                    <a:pt x="656844" y="234696"/>
                  </a:lnTo>
                </a:path>
                <a:path w="749935" h="749935">
                  <a:moveTo>
                    <a:pt x="562356" y="172212"/>
                  </a:moveTo>
                  <a:lnTo>
                    <a:pt x="562356" y="57912"/>
                  </a:lnTo>
                </a:path>
                <a:path w="749935" h="749935">
                  <a:moveTo>
                    <a:pt x="749807" y="381000"/>
                  </a:moveTo>
                  <a:lnTo>
                    <a:pt x="659892" y="327660"/>
                  </a:lnTo>
                </a:path>
                <a:path w="749935" h="749935">
                  <a:moveTo>
                    <a:pt x="656844" y="531876"/>
                  </a:moveTo>
                  <a:lnTo>
                    <a:pt x="562356" y="469392"/>
                  </a:lnTo>
                </a:path>
                <a:path w="749935" h="749935">
                  <a:moveTo>
                    <a:pt x="562356" y="694944"/>
                  </a:moveTo>
                  <a:lnTo>
                    <a:pt x="480059" y="646176"/>
                  </a:lnTo>
                </a:path>
                <a:path w="749935" h="749935">
                  <a:moveTo>
                    <a:pt x="577595" y="579120"/>
                  </a:moveTo>
                  <a:lnTo>
                    <a:pt x="374903" y="469392"/>
                  </a:lnTo>
                </a:path>
                <a:path w="749935" h="749935">
                  <a:moveTo>
                    <a:pt x="656844" y="437388"/>
                  </a:moveTo>
                  <a:lnTo>
                    <a:pt x="562356" y="374903"/>
                  </a:lnTo>
                </a:path>
                <a:path w="749935" h="749935">
                  <a:moveTo>
                    <a:pt x="469391" y="516636"/>
                  </a:moveTo>
                  <a:lnTo>
                    <a:pt x="469391" y="437896"/>
                  </a:lnTo>
                  <a:lnTo>
                    <a:pt x="562356" y="374903"/>
                  </a:lnTo>
                </a:path>
                <a:path w="749935" h="749935">
                  <a:moveTo>
                    <a:pt x="374903" y="335661"/>
                  </a:moveTo>
                  <a:lnTo>
                    <a:pt x="374903" y="62484"/>
                  </a:lnTo>
                  <a:lnTo>
                    <a:pt x="468629" y="0"/>
                  </a:lnTo>
                  <a:lnTo>
                    <a:pt x="656082" y="109347"/>
                  </a:lnTo>
                  <a:lnTo>
                    <a:pt x="656082" y="233552"/>
                  </a:lnTo>
                  <a:lnTo>
                    <a:pt x="749807" y="281177"/>
                  </a:lnTo>
                  <a:lnTo>
                    <a:pt x="749807" y="378968"/>
                  </a:lnTo>
                  <a:lnTo>
                    <a:pt x="749807" y="468630"/>
                  </a:lnTo>
                  <a:lnTo>
                    <a:pt x="656082" y="531113"/>
                  </a:lnTo>
                  <a:lnTo>
                    <a:pt x="656082" y="640461"/>
                  </a:lnTo>
                  <a:lnTo>
                    <a:pt x="468629" y="749808"/>
                  </a:lnTo>
                  <a:lnTo>
                    <a:pt x="374903" y="699643"/>
                  </a:lnTo>
                  <a:lnTo>
                    <a:pt x="374903" y="374903"/>
                  </a:lnTo>
                  <a:lnTo>
                    <a:pt x="468629" y="328040"/>
                  </a:lnTo>
                </a:path>
                <a:path w="749935" h="749935">
                  <a:moveTo>
                    <a:pt x="374903" y="62484"/>
                  </a:moveTo>
                  <a:lnTo>
                    <a:pt x="281178" y="0"/>
                  </a:lnTo>
                  <a:lnTo>
                    <a:pt x="93764" y="109347"/>
                  </a:lnTo>
                  <a:lnTo>
                    <a:pt x="93687" y="233552"/>
                  </a:lnTo>
                  <a:lnTo>
                    <a:pt x="0" y="281177"/>
                  </a:lnTo>
                  <a:lnTo>
                    <a:pt x="0" y="378968"/>
                  </a:lnTo>
                  <a:lnTo>
                    <a:pt x="0" y="468630"/>
                  </a:lnTo>
                  <a:lnTo>
                    <a:pt x="93764" y="531113"/>
                  </a:lnTo>
                  <a:lnTo>
                    <a:pt x="93687" y="640461"/>
                  </a:lnTo>
                  <a:lnTo>
                    <a:pt x="281178" y="749808"/>
                  </a:lnTo>
                  <a:lnTo>
                    <a:pt x="374903" y="699643"/>
                  </a:lnTo>
                  <a:lnTo>
                    <a:pt x="374903" y="374903"/>
                  </a:lnTo>
                  <a:lnTo>
                    <a:pt x="281178" y="328040"/>
                  </a:lnTo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146551" y="4422775"/>
            <a:ext cx="23444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Customization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852671" y="3052572"/>
            <a:ext cx="1321435" cy="927100"/>
            <a:chOff x="3852671" y="3052572"/>
            <a:chExt cx="1321435" cy="927100"/>
          </a:xfrm>
        </p:grpSpPr>
        <p:sp>
          <p:nvSpPr>
            <p:cNvPr id="23" name="object 23"/>
            <p:cNvSpPr/>
            <p:nvPr/>
          </p:nvSpPr>
          <p:spPr>
            <a:xfrm>
              <a:off x="3858767" y="3058668"/>
              <a:ext cx="794385" cy="914400"/>
            </a:xfrm>
            <a:custGeom>
              <a:avLst/>
              <a:gdLst/>
              <a:ahLst/>
              <a:cxnLst/>
              <a:rect l="l" t="t" r="r" b="b"/>
              <a:pathLst>
                <a:path w="794385" h="914400">
                  <a:moveTo>
                    <a:pt x="794004" y="202946"/>
                  </a:moveTo>
                  <a:lnTo>
                    <a:pt x="794004" y="134747"/>
                  </a:lnTo>
                  <a:lnTo>
                    <a:pt x="572770" y="127"/>
                  </a:lnTo>
                  <a:lnTo>
                    <a:pt x="455422" y="70231"/>
                  </a:lnTo>
                  <a:lnTo>
                    <a:pt x="337947" y="0"/>
                  </a:lnTo>
                  <a:lnTo>
                    <a:pt x="116840" y="134747"/>
                  </a:lnTo>
                  <a:lnTo>
                    <a:pt x="116712" y="280543"/>
                  </a:lnTo>
                  <a:lnTo>
                    <a:pt x="0" y="346710"/>
                  </a:lnTo>
                  <a:lnTo>
                    <a:pt x="0" y="456946"/>
                  </a:lnTo>
                  <a:lnTo>
                    <a:pt x="0" y="568452"/>
                  </a:lnTo>
                  <a:lnTo>
                    <a:pt x="116840" y="632714"/>
                  </a:lnTo>
                  <a:lnTo>
                    <a:pt x="116712" y="779272"/>
                  </a:lnTo>
                  <a:lnTo>
                    <a:pt x="345694" y="914400"/>
                  </a:lnTo>
                  <a:lnTo>
                    <a:pt x="448056" y="853567"/>
                  </a:lnTo>
                  <a:lnTo>
                    <a:pt x="553339" y="914400"/>
                  </a:lnTo>
                  <a:lnTo>
                    <a:pt x="782320" y="779272"/>
                  </a:lnTo>
                  <a:lnTo>
                    <a:pt x="782320" y="727583"/>
                  </a:lnTo>
                </a:path>
                <a:path w="794385" h="914400">
                  <a:moveTo>
                    <a:pt x="292608" y="762000"/>
                  </a:moveTo>
                  <a:lnTo>
                    <a:pt x="117348" y="762000"/>
                  </a:lnTo>
                </a:path>
                <a:path w="794385" h="914400">
                  <a:moveTo>
                    <a:pt x="257556" y="202692"/>
                  </a:moveTo>
                  <a:lnTo>
                    <a:pt x="117348" y="202692"/>
                  </a:lnTo>
                </a:path>
                <a:path w="794385" h="914400">
                  <a:moveTo>
                    <a:pt x="187452" y="342900"/>
                  </a:moveTo>
                  <a:lnTo>
                    <a:pt x="187452" y="202692"/>
                  </a:lnTo>
                </a:path>
                <a:path w="794385" h="914400">
                  <a:moveTo>
                    <a:pt x="455676" y="859536"/>
                  </a:moveTo>
                  <a:lnTo>
                    <a:pt x="455676" y="62484"/>
                  </a:lnTo>
                </a:path>
                <a:path w="794385" h="914400">
                  <a:moveTo>
                    <a:pt x="303276" y="528828"/>
                  </a:moveTo>
                  <a:lnTo>
                    <a:pt x="303276" y="354584"/>
                  </a:lnTo>
                  <a:lnTo>
                    <a:pt x="449580" y="348996"/>
                  </a:lnTo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10227" y="3214116"/>
              <a:ext cx="92964" cy="9448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92879" y="3395472"/>
              <a:ext cx="94488" cy="9296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126991" y="3587495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82550" h="82550">
                  <a:moveTo>
                    <a:pt x="82296" y="41147"/>
                  </a:moveTo>
                  <a:lnTo>
                    <a:pt x="79063" y="57167"/>
                  </a:lnTo>
                  <a:lnTo>
                    <a:pt x="70246" y="70246"/>
                  </a:lnTo>
                  <a:lnTo>
                    <a:pt x="57167" y="79063"/>
                  </a:lnTo>
                  <a:lnTo>
                    <a:pt x="41148" y="82295"/>
                  </a:lnTo>
                  <a:lnTo>
                    <a:pt x="25128" y="79063"/>
                  </a:lnTo>
                  <a:lnTo>
                    <a:pt x="12049" y="70246"/>
                  </a:lnTo>
                  <a:lnTo>
                    <a:pt x="3232" y="57167"/>
                  </a:lnTo>
                  <a:lnTo>
                    <a:pt x="0" y="41147"/>
                  </a:lnTo>
                  <a:lnTo>
                    <a:pt x="3232" y="25128"/>
                  </a:lnTo>
                  <a:lnTo>
                    <a:pt x="12049" y="12049"/>
                  </a:lnTo>
                  <a:lnTo>
                    <a:pt x="25128" y="3232"/>
                  </a:lnTo>
                  <a:lnTo>
                    <a:pt x="41148" y="0"/>
                  </a:lnTo>
                  <a:lnTo>
                    <a:pt x="57167" y="3232"/>
                  </a:lnTo>
                  <a:lnTo>
                    <a:pt x="70246" y="12049"/>
                  </a:lnTo>
                  <a:lnTo>
                    <a:pt x="79063" y="25128"/>
                  </a:lnTo>
                  <a:lnTo>
                    <a:pt x="82296" y="41147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45279" y="3768852"/>
              <a:ext cx="92964" cy="9296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381499" y="3317747"/>
              <a:ext cx="367665" cy="405765"/>
            </a:xfrm>
            <a:custGeom>
              <a:avLst/>
              <a:gdLst/>
              <a:ahLst/>
              <a:cxnLst/>
              <a:rect l="l" t="t" r="r" b="b"/>
              <a:pathLst>
                <a:path w="367664" h="405764">
                  <a:moveTo>
                    <a:pt x="354964" y="101473"/>
                  </a:moveTo>
                  <a:lnTo>
                    <a:pt x="367284" y="83819"/>
                  </a:lnTo>
                  <a:lnTo>
                    <a:pt x="359028" y="74422"/>
                  </a:lnTo>
                  <a:lnTo>
                    <a:pt x="350774" y="65024"/>
                  </a:lnTo>
                  <a:lnTo>
                    <a:pt x="342391" y="55625"/>
                  </a:lnTo>
                  <a:lnTo>
                    <a:pt x="286385" y="84327"/>
                  </a:lnTo>
                  <a:lnTo>
                    <a:pt x="276844" y="78067"/>
                  </a:lnTo>
                  <a:lnTo>
                    <a:pt x="266922" y="72628"/>
                  </a:lnTo>
                  <a:lnTo>
                    <a:pt x="256666" y="68022"/>
                  </a:lnTo>
                  <a:lnTo>
                    <a:pt x="246125" y="64262"/>
                  </a:lnTo>
                  <a:lnTo>
                    <a:pt x="234950" y="2539"/>
                  </a:lnTo>
                  <a:lnTo>
                    <a:pt x="222376" y="1650"/>
                  </a:lnTo>
                  <a:lnTo>
                    <a:pt x="209930" y="888"/>
                  </a:lnTo>
                  <a:lnTo>
                    <a:pt x="197485" y="0"/>
                  </a:lnTo>
                  <a:lnTo>
                    <a:pt x="178180" y="59689"/>
                  </a:lnTo>
                  <a:lnTo>
                    <a:pt x="167207" y="61952"/>
                  </a:lnTo>
                  <a:lnTo>
                    <a:pt x="156400" y="65119"/>
                  </a:lnTo>
                  <a:lnTo>
                    <a:pt x="145784" y="69191"/>
                  </a:lnTo>
                  <a:lnTo>
                    <a:pt x="135382" y="74167"/>
                  </a:lnTo>
                  <a:lnTo>
                    <a:pt x="83947" y="38607"/>
                  </a:lnTo>
                  <a:lnTo>
                    <a:pt x="74549" y="46862"/>
                  </a:lnTo>
                  <a:lnTo>
                    <a:pt x="65150" y="55117"/>
                  </a:lnTo>
                  <a:lnTo>
                    <a:pt x="55752" y="63373"/>
                  </a:lnTo>
                  <a:lnTo>
                    <a:pt x="84327" y="119125"/>
                  </a:lnTo>
                  <a:lnTo>
                    <a:pt x="78067" y="128740"/>
                  </a:lnTo>
                  <a:lnTo>
                    <a:pt x="72628" y="138699"/>
                  </a:lnTo>
                  <a:lnTo>
                    <a:pt x="68022" y="148969"/>
                  </a:lnTo>
                  <a:lnTo>
                    <a:pt x="64262" y="159512"/>
                  </a:lnTo>
                  <a:lnTo>
                    <a:pt x="2539" y="170687"/>
                  </a:lnTo>
                  <a:lnTo>
                    <a:pt x="1650" y="183261"/>
                  </a:lnTo>
                  <a:lnTo>
                    <a:pt x="888" y="195706"/>
                  </a:lnTo>
                  <a:lnTo>
                    <a:pt x="0" y="208152"/>
                  </a:lnTo>
                  <a:lnTo>
                    <a:pt x="59816" y="227329"/>
                  </a:lnTo>
                  <a:lnTo>
                    <a:pt x="62150" y="238299"/>
                  </a:lnTo>
                  <a:lnTo>
                    <a:pt x="65341" y="249078"/>
                  </a:lnTo>
                  <a:lnTo>
                    <a:pt x="69389" y="259619"/>
                  </a:lnTo>
                  <a:lnTo>
                    <a:pt x="74295" y="269875"/>
                  </a:lnTo>
                  <a:lnTo>
                    <a:pt x="38353" y="321563"/>
                  </a:lnTo>
                  <a:lnTo>
                    <a:pt x="46736" y="330962"/>
                  </a:lnTo>
                  <a:lnTo>
                    <a:pt x="54990" y="340359"/>
                  </a:lnTo>
                  <a:lnTo>
                    <a:pt x="63246" y="349757"/>
                  </a:lnTo>
                  <a:lnTo>
                    <a:pt x="119379" y="321056"/>
                  </a:lnTo>
                  <a:lnTo>
                    <a:pt x="128845" y="327223"/>
                  </a:lnTo>
                  <a:lnTo>
                    <a:pt x="138715" y="332581"/>
                  </a:lnTo>
                  <a:lnTo>
                    <a:pt x="148919" y="337129"/>
                  </a:lnTo>
                  <a:lnTo>
                    <a:pt x="159385" y="340868"/>
                  </a:lnTo>
                  <a:lnTo>
                    <a:pt x="170687" y="402844"/>
                  </a:lnTo>
                  <a:lnTo>
                    <a:pt x="183134" y="403732"/>
                  </a:lnTo>
                  <a:lnTo>
                    <a:pt x="195707" y="404494"/>
                  </a:lnTo>
                  <a:lnTo>
                    <a:pt x="208152" y="405383"/>
                  </a:lnTo>
                  <a:lnTo>
                    <a:pt x="227584" y="345313"/>
                  </a:lnTo>
                  <a:lnTo>
                    <a:pt x="238386" y="342999"/>
                  </a:lnTo>
                  <a:lnTo>
                    <a:pt x="249047" y="339851"/>
                  </a:lnTo>
                  <a:lnTo>
                    <a:pt x="259516" y="335847"/>
                  </a:lnTo>
                  <a:lnTo>
                    <a:pt x="269748" y="330962"/>
                  </a:lnTo>
                  <a:lnTo>
                    <a:pt x="321817" y="366902"/>
                  </a:lnTo>
                  <a:lnTo>
                    <a:pt x="331215" y="358647"/>
                  </a:lnTo>
                  <a:lnTo>
                    <a:pt x="340613" y="350393"/>
                  </a:lnTo>
                  <a:lnTo>
                    <a:pt x="350012" y="342138"/>
                  </a:lnTo>
                  <a:lnTo>
                    <a:pt x="337185" y="317245"/>
                  </a:lnTo>
                </a:path>
              </a:pathLst>
            </a:custGeom>
            <a:ln w="12192">
              <a:solidFill>
                <a:srgbClr val="00A98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97323" y="3433572"/>
              <a:ext cx="121920" cy="17373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765547" y="3189732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24637" y="205358"/>
                  </a:moveTo>
                  <a:lnTo>
                    <a:pt x="29844" y="211454"/>
                  </a:lnTo>
                  <a:lnTo>
                    <a:pt x="35178" y="217423"/>
                  </a:lnTo>
                  <a:lnTo>
                    <a:pt x="40386" y="223519"/>
                  </a:lnTo>
                  <a:lnTo>
                    <a:pt x="76326" y="205104"/>
                  </a:lnTo>
                  <a:lnTo>
                    <a:pt x="82440" y="209053"/>
                  </a:lnTo>
                  <a:lnTo>
                    <a:pt x="88757" y="212502"/>
                  </a:lnTo>
                  <a:lnTo>
                    <a:pt x="95240" y="215427"/>
                  </a:lnTo>
                  <a:lnTo>
                    <a:pt x="101853" y="217804"/>
                  </a:lnTo>
                  <a:lnTo>
                    <a:pt x="109092" y="257428"/>
                  </a:lnTo>
                  <a:lnTo>
                    <a:pt x="117093" y="258063"/>
                  </a:lnTo>
                  <a:lnTo>
                    <a:pt x="124967" y="258571"/>
                  </a:lnTo>
                  <a:lnTo>
                    <a:pt x="132968" y="259079"/>
                  </a:lnTo>
                  <a:lnTo>
                    <a:pt x="145414" y="220725"/>
                  </a:lnTo>
                  <a:lnTo>
                    <a:pt x="152336" y="219225"/>
                  </a:lnTo>
                  <a:lnTo>
                    <a:pt x="159162" y="217201"/>
                  </a:lnTo>
                  <a:lnTo>
                    <a:pt x="165846" y="214653"/>
                  </a:lnTo>
                  <a:lnTo>
                    <a:pt x="172338" y="211581"/>
                  </a:lnTo>
                  <a:lnTo>
                    <a:pt x="205486" y="234568"/>
                  </a:lnTo>
                  <a:lnTo>
                    <a:pt x="211454" y="229234"/>
                  </a:lnTo>
                  <a:lnTo>
                    <a:pt x="217550" y="224027"/>
                  </a:lnTo>
                  <a:lnTo>
                    <a:pt x="223647" y="218693"/>
                  </a:lnTo>
                  <a:lnTo>
                    <a:pt x="205104" y="182752"/>
                  </a:lnTo>
                  <a:lnTo>
                    <a:pt x="209053" y="176728"/>
                  </a:lnTo>
                  <a:lnTo>
                    <a:pt x="212502" y="170465"/>
                  </a:lnTo>
                  <a:lnTo>
                    <a:pt x="215427" y="163964"/>
                  </a:lnTo>
                  <a:lnTo>
                    <a:pt x="217804" y="157225"/>
                  </a:lnTo>
                  <a:lnTo>
                    <a:pt x="257428" y="150113"/>
                  </a:lnTo>
                  <a:lnTo>
                    <a:pt x="258063" y="142112"/>
                  </a:lnTo>
                  <a:lnTo>
                    <a:pt x="258572" y="134112"/>
                  </a:lnTo>
                  <a:lnTo>
                    <a:pt x="259079" y="126110"/>
                  </a:lnTo>
                  <a:lnTo>
                    <a:pt x="220725" y="113791"/>
                  </a:lnTo>
                  <a:lnTo>
                    <a:pt x="219243" y="106868"/>
                  </a:lnTo>
                  <a:lnTo>
                    <a:pt x="217249" y="100028"/>
                  </a:lnTo>
                  <a:lnTo>
                    <a:pt x="214707" y="93307"/>
                  </a:lnTo>
                  <a:lnTo>
                    <a:pt x="211581" y="86740"/>
                  </a:lnTo>
                  <a:lnTo>
                    <a:pt x="234441" y="53720"/>
                  </a:lnTo>
                  <a:lnTo>
                    <a:pt x="229235" y="47625"/>
                  </a:lnTo>
                  <a:lnTo>
                    <a:pt x="223900" y="41655"/>
                  </a:lnTo>
                  <a:lnTo>
                    <a:pt x="218693" y="35559"/>
                  </a:lnTo>
                  <a:lnTo>
                    <a:pt x="182879" y="53847"/>
                  </a:lnTo>
                  <a:lnTo>
                    <a:pt x="176762" y="49843"/>
                  </a:lnTo>
                  <a:lnTo>
                    <a:pt x="170418" y="46386"/>
                  </a:lnTo>
                  <a:lnTo>
                    <a:pt x="163859" y="43453"/>
                  </a:lnTo>
                  <a:lnTo>
                    <a:pt x="157099" y="41020"/>
                  </a:lnTo>
                  <a:lnTo>
                    <a:pt x="149987" y="1650"/>
                  </a:lnTo>
                  <a:lnTo>
                    <a:pt x="141986" y="1015"/>
                  </a:lnTo>
                  <a:lnTo>
                    <a:pt x="134112" y="507"/>
                  </a:lnTo>
                  <a:lnTo>
                    <a:pt x="126111" y="0"/>
                  </a:lnTo>
                  <a:lnTo>
                    <a:pt x="113791" y="38100"/>
                  </a:lnTo>
                  <a:lnTo>
                    <a:pt x="106795" y="39602"/>
                  </a:lnTo>
                  <a:lnTo>
                    <a:pt x="99917" y="41640"/>
                  </a:lnTo>
                  <a:lnTo>
                    <a:pt x="93182" y="44225"/>
                  </a:lnTo>
                  <a:lnTo>
                    <a:pt x="86613" y="47370"/>
                  </a:lnTo>
                  <a:lnTo>
                    <a:pt x="53593" y="24510"/>
                  </a:lnTo>
                  <a:lnTo>
                    <a:pt x="47625" y="29844"/>
                  </a:lnTo>
                  <a:lnTo>
                    <a:pt x="41528" y="35051"/>
                  </a:lnTo>
                  <a:lnTo>
                    <a:pt x="35432" y="40385"/>
                  </a:lnTo>
                  <a:lnTo>
                    <a:pt x="53721" y="75945"/>
                  </a:lnTo>
                  <a:lnTo>
                    <a:pt x="49700" y="82137"/>
                  </a:lnTo>
                  <a:lnTo>
                    <a:pt x="46227" y="88518"/>
                  </a:lnTo>
                  <a:lnTo>
                    <a:pt x="43326" y="95091"/>
                  </a:lnTo>
                  <a:lnTo>
                    <a:pt x="41021" y="101853"/>
                  </a:lnTo>
                  <a:lnTo>
                    <a:pt x="1650" y="108965"/>
                  </a:lnTo>
                  <a:lnTo>
                    <a:pt x="1015" y="116839"/>
                  </a:lnTo>
                  <a:lnTo>
                    <a:pt x="507" y="124840"/>
                  </a:lnTo>
                  <a:lnTo>
                    <a:pt x="0" y="132841"/>
                  </a:lnTo>
                  <a:lnTo>
                    <a:pt x="38100" y="145033"/>
                  </a:lnTo>
                  <a:lnTo>
                    <a:pt x="39620" y="152032"/>
                  </a:lnTo>
                  <a:lnTo>
                    <a:pt x="41687" y="158924"/>
                  </a:lnTo>
                  <a:lnTo>
                    <a:pt x="44279" y="165697"/>
                  </a:lnTo>
                  <a:lnTo>
                    <a:pt x="47371" y="172338"/>
                  </a:lnTo>
                  <a:lnTo>
                    <a:pt x="24637" y="205358"/>
                  </a:lnTo>
                  <a:close/>
                </a:path>
              </a:pathLst>
            </a:custGeom>
            <a:ln w="12192">
              <a:solidFill>
                <a:srgbClr val="00A98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37175" y="3261360"/>
              <a:ext cx="115824" cy="11430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558283" y="3454908"/>
              <a:ext cx="609600" cy="140335"/>
            </a:xfrm>
            <a:custGeom>
              <a:avLst/>
              <a:gdLst/>
              <a:ahLst/>
              <a:cxnLst/>
              <a:rect l="l" t="t" r="r" b="b"/>
              <a:pathLst>
                <a:path w="609600" h="140335">
                  <a:moveTo>
                    <a:pt x="136905" y="126"/>
                  </a:moveTo>
                  <a:lnTo>
                    <a:pt x="156934" y="2934"/>
                  </a:lnTo>
                  <a:lnTo>
                    <a:pt x="174736" y="10969"/>
                  </a:lnTo>
                  <a:lnTo>
                    <a:pt x="189466" y="23362"/>
                  </a:lnTo>
                  <a:lnTo>
                    <a:pt x="200278" y="39242"/>
                  </a:lnTo>
                  <a:lnTo>
                    <a:pt x="479425" y="39242"/>
                  </a:lnTo>
                  <a:lnTo>
                    <a:pt x="490291" y="23360"/>
                  </a:lnTo>
                  <a:lnTo>
                    <a:pt x="505015" y="10953"/>
                  </a:lnTo>
                  <a:lnTo>
                    <a:pt x="522787" y="2881"/>
                  </a:lnTo>
                  <a:lnTo>
                    <a:pt x="542798" y="0"/>
                  </a:lnTo>
                  <a:lnTo>
                    <a:pt x="564967" y="3544"/>
                  </a:lnTo>
                  <a:lnTo>
                    <a:pt x="584231" y="13398"/>
                  </a:lnTo>
                  <a:lnTo>
                    <a:pt x="599447" y="28396"/>
                  </a:lnTo>
                  <a:lnTo>
                    <a:pt x="609473" y="47370"/>
                  </a:lnTo>
                  <a:lnTo>
                    <a:pt x="552068" y="47370"/>
                  </a:lnTo>
                  <a:lnTo>
                    <a:pt x="552195" y="92837"/>
                  </a:lnTo>
                  <a:lnTo>
                    <a:pt x="609600" y="92837"/>
                  </a:lnTo>
                  <a:lnTo>
                    <a:pt x="599501" y="111811"/>
                  </a:lnTo>
                  <a:lnTo>
                    <a:pt x="584247" y="126809"/>
                  </a:lnTo>
                  <a:lnTo>
                    <a:pt x="564969" y="136663"/>
                  </a:lnTo>
                  <a:lnTo>
                    <a:pt x="542798" y="140207"/>
                  </a:lnTo>
                  <a:lnTo>
                    <a:pt x="522769" y="137326"/>
                  </a:lnTo>
                  <a:lnTo>
                    <a:pt x="504967" y="129254"/>
                  </a:lnTo>
                  <a:lnTo>
                    <a:pt x="490237" y="116847"/>
                  </a:lnTo>
                  <a:lnTo>
                    <a:pt x="479425" y="100964"/>
                  </a:lnTo>
                  <a:lnTo>
                    <a:pt x="200151" y="100964"/>
                  </a:lnTo>
                  <a:lnTo>
                    <a:pt x="189410" y="116919"/>
                  </a:lnTo>
                  <a:lnTo>
                    <a:pt x="174704" y="129349"/>
                  </a:lnTo>
                  <a:lnTo>
                    <a:pt x="156878" y="137398"/>
                  </a:lnTo>
                  <a:lnTo>
                    <a:pt x="136778" y="140207"/>
                  </a:lnTo>
                  <a:lnTo>
                    <a:pt x="114663" y="136663"/>
                  </a:lnTo>
                  <a:lnTo>
                    <a:pt x="95392" y="126809"/>
                  </a:lnTo>
                  <a:lnTo>
                    <a:pt x="80146" y="111811"/>
                  </a:lnTo>
                  <a:lnTo>
                    <a:pt x="70103" y="92837"/>
                  </a:lnTo>
                  <a:lnTo>
                    <a:pt x="127507" y="92837"/>
                  </a:lnTo>
                  <a:lnTo>
                    <a:pt x="127507" y="47497"/>
                  </a:lnTo>
                  <a:lnTo>
                    <a:pt x="70103" y="47497"/>
                  </a:lnTo>
                  <a:lnTo>
                    <a:pt x="80202" y="28469"/>
                  </a:lnTo>
                  <a:lnTo>
                    <a:pt x="95456" y="13477"/>
                  </a:lnTo>
                  <a:lnTo>
                    <a:pt x="114734" y="3653"/>
                  </a:lnTo>
                  <a:lnTo>
                    <a:pt x="136905" y="126"/>
                  </a:lnTo>
                  <a:close/>
                </a:path>
                <a:path w="609600" h="140335">
                  <a:moveTo>
                    <a:pt x="44195" y="66293"/>
                  </a:moveTo>
                  <a:lnTo>
                    <a:pt x="42457" y="74890"/>
                  </a:lnTo>
                  <a:lnTo>
                    <a:pt x="37718" y="81914"/>
                  </a:lnTo>
                  <a:lnTo>
                    <a:pt x="30694" y="86653"/>
                  </a:lnTo>
                  <a:lnTo>
                    <a:pt x="22098" y="88391"/>
                  </a:lnTo>
                  <a:lnTo>
                    <a:pt x="13501" y="86653"/>
                  </a:lnTo>
                  <a:lnTo>
                    <a:pt x="6476" y="81914"/>
                  </a:lnTo>
                  <a:lnTo>
                    <a:pt x="1738" y="74890"/>
                  </a:lnTo>
                  <a:lnTo>
                    <a:pt x="0" y="66293"/>
                  </a:lnTo>
                  <a:lnTo>
                    <a:pt x="1738" y="57697"/>
                  </a:lnTo>
                  <a:lnTo>
                    <a:pt x="6476" y="50672"/>
                  </a:lnTo>
                  <a:lnTo>
                    <a:pt x="13501" y="45934"/>
                  </a:lnTo>
                  <a:lnTo>
                    <a:pt x="22098" y="44195"/>
                  </a:lnTo>
                  <a:lnTo>
                    <a:pt x="30694" y="45934"/>
                  </a:lnTo>
                  <a:lnTo>
                    <a:pt x="37718" y="50673"/>
                  </a:lnTo>
                  <a:lnTo>
                    <a:pt x="42457" y="57697"/>
                  </a:lnTo>
                  <a:lnTo>
                    <a:pt x="44195" y="66293"/>
                  </a:lnTo>
                  <a:close/>
                </a:path>
              </a:pathLst>
            </a:custGeom>
            <a:ln w="12192">
              <a:solidFill>
                <a:srgbClr val="00A98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463795" y="3131820"/>
              <a:ext cx="86995" cy="769620"/>
            </a:xfrm>
            <a:custGeom>
              <a:avLst/>
              <a:gdLst/>
              <a:ahLst/>
              <a:cxnLst/>
              <a:rect l="l" t="t" r="r" b="b"/>
              <a:pathLst>
                <a:path w="86995" h="769620">
                  <a:moveTo>
                    <a:pt x="21336" y="68579"/>
                  </a:moveTo>
                  <a:lnTo>
                    <a:pt x="86867" y="0"/>
                  </a:lnTo>
                </a:path>
                <a:path w="86995" h="769620">
                  <a:moveTo>
                    <a:pt x="0" y="659891"/>
                  </a:moveTo>
                  <a:lnTo>
                    <a:pt x="68579" y="769619"/>
                  </a:lnTo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9909047" y="2974848"/>
            <a:ext cx="1164590" cy="927100"/>
            <a:chOff x="9909047" y="2974848"/>
            <a:chExt cx="1164590" cy="927100"/>
          </a:xfrm>
        </p:grpSpPr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88395" y="3538728"/>
              <a:ext cx="179831" cy="135636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0625327" y="3209544"/>
              <a:ext cx="169545" cy="459105"/>
            </a:xfrm>
            <a:custGeom>
              <a:avLst/>
              <a:gdLst/>
              <a:ahLst/>
              <a:cxnLst/>
              <a:rect l="l" t="t" r="r" b="b"/>
              <a:pathLst>
                <a:path w="169545" h="459104">
                  <a:moveTo>
                    <a:pt x="169164" y="0"/>
                  </a:moveTo>
                  <a:lnTo>
                    <a:pt x="166116" y="126"/>
                  </a:lnTo>
                  <a:lnTo>
                    <a:pt x="163068" y="1269"/>
                  </a:lnTo>
                  <a:lnTo>
                    <a:pt x="160908" y="3809"/>
                  </a:lnTo>
                  <a:lnTo>
                    <a:pt x="142960" y="20321"/>
                  </a:lnTo>
                  <a:lnTo>
                    <a:pt x="113331" y="36655"/>
                  </a:lnTo>
                  <a:lnTo>
                    <a:pt x="70629" y="46154"/>
                  </a:lnTo>
                  <a:lnTo>
                    <a:pt x="13462" y="42163"/>
                  </a:lnTo>
                  <a:lnTo>
                    <a:pt x="6476" y="40766"/>
                  </a:lnTo>
                  <a:lnTo>
                    <a:pt x="0" y="45973"/>
                  </a:lnTo>
                  <a:lnTo>
                    <a:pt x="0" y="52958"/>
                  </a:lnTo>
                  <a:lnTo>
                    <a:pt x="0" y="360044"/>
                  </a:lnTo>
                  <a:lnTo>
                    <a:pt x="0" y="363981"/>
                  </a:lnTo>
                  <a:lnTo>
                    <a:pt x="2158" y="367664"/>
                  </a:lnTo>
                  <a:lnTo>
                    <a:pt x="5715" y="369569"/>
                  </a:lnTo>
                  <a:lnTo>
                    <a:pt x="163449" y="457326"/>
                  </a:lnTo>
                  <a:lnTo>
                    <a:pt x="165100" y="458215"/>
                  </a:lnTo>
                  <a:lnTo>
                    <a:pt x="167004" y="458723"/>
                  </a:lnTo>
                  <a:lnTo>
                    <a:pt x="168782" y="458723"/>
                  </a:lnTo>
                </a:path>
              </a:pathLst>
            </a:custGeom>
            <a:ln w="12192">
              <a:solidFill>
                <a:srgbClr val="00A98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22279" y="3203448"/>
              <a:ext cx="451104" cy="320039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9915143" y="2980944"/>
              <a:ext cx="792480" cy="914400"/>
            </a:xfrm>
            <a:custGeom>
              <a:avLst/>
              <a:gdLst/>
              <a:ahLst/>
              <a:cxnLst/>
              <a:rect l="l" t="t" r="r" b="b"/>
              <a:pathLst>
                <a:path w="792479" h="914400">
                  <a:moveTo>
                    <a:pt x="792479" y="202945"/>
                  </a:moveTo>
                  <a:lnTo>
                    <a:pt x="792479" y="134746"/>
                  </a:lnTo>
                  <a:lnTo>
                    <a:pt x="571626" y="126"/>
                  </a:lnTo>
                  <a:lnTo>
                    <a:pt x="454532" y="70103"/>
                  </a:lnTo>
                  <a:lnTo>
                    <a:pt x="337311" y="0"/>
                  </a:lnTo>
                  <a:lnTo>
                    <a:pt x="116585" y="134619"/>
                  </a:lnTo>
                  <a:lnTo>
                    <a:pt x="116585" y="280542"/>
                  </a:lnTo>
                  <a:lnTo>
                    <a:pt x="0" y="346709"/>
                  </a:lnTo>
                  <a:lnTo>
                    <a:pt x="0" y="457072"/>
                  </a:lnTo>
                  <a:lnTo>
                    <a:pt x="0" y="568451"/>
                  </a:lnTo>
                  <a:lnTo>
                    <a:pt x="116585" y="632586"/>
                  </a:lnTo>
                  <a:lnTo>
                    <a:pt x="116585" y="779144"/>
                  </a:lnTo>
                  <a:lnTo>
                    <a:pt x="344931" y="914272"/>
                  </a:lnTo>
                  <a:lnTo>
                    <a:pt x="447294" y="853439"/>
                  </a:lnTo>
                  <a:lnTo>
                    <a:pt x="552323" y="914399"/>
                  </a:lnTo>
                  <a:lnTo>
                    <a:pt x="780796" y="779271"/>
                  </a:lnTo>
                  <a:lnTo>
                    <a:pt x="780796" y="727582"/>
                  </a:lnTo>
                </a:path>
                <a:path w="792479" h="914400">
                  <a:moveTo>
                    <a:pt x="291083" y="761999"/>
                  </a:moveTo>
                  <a:lnTo>
                    <a:pt x="115824" y="761999"/>
                  </a:lnTo>
                </a:path>
                <a:path w="792479" h="914400">
                  <a:moveTo>
                    <a:pt x="256031" y="202691"/>
                  </a:moveTo>
                  <a:lnTo>
                    <a:pt x="117348" y="202691"/>
                  </a:lnTo>
                </a:path>
                <a:path w="792479" h="914400">
                  <a:moveTo>
                    <a:pt x="185927" y="342900"/>
                  </a:moveTo>
                  <a:lnTo>
                    <a:pt x="185927" y="202691"/>
                  </a:lnTo>
                </a:path>
                <a:path w="792479" h="914400">
                  <a:moveTo>
                    <a:pt x="454151" y="859535"/>
                  </a:moveTo>
                  <a:lnTo>
                    <a:pt x="454151" y="64007"/>
                  </a:lnTo>
                </a:path>
                <a:path w="792479" h="914400">
                  <a:moveTo>
                    <a:pt x="303275" y="528827"/>
                  </a:moveTo>
                  <a:lnTo>
                    <a:pt x="303275" y="354583"/>
                  </a:lnTo>
                  <a:lnTo>
                    <a:pt x="448055" y="348995"/>
                  </a:lnTo>
                </a:path>
                <a:path w="792479" h="914400">
                  <a:moveTo>
                    <a:pt x="586739" y="544067"/>
                  </a:moveTo>
                  <a:lnTo>
                    <a:pt x="505078" y="544067"/>
                  </a:lnTo>
                  <a:lnTo>
                    <a:pt x="505078" y="672083"/>
                  </a:lnTo>
                  <a:lnTo>
                    <a:pt x="449579" y="672083"/>
                  </a:lnTo>
                </a:path>
                <a:path w="792479" h="914400">
                  <a:moveTo>
                    <a:pt x="595883" y="728471"/>
                  </a:moveTo>
                  <a:lnTo>
                    <a:pt x="525779" y="728471"/>
                  </a:lnTo>
                  <a:lnTo>
                    <a:pt x="525779" y="899159"/>
                  </a:lnTo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65079" y="3137916"/>
              <a:ext cx="94488" cy="9296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47731" y="3317748"/>
              <a:ext cx="94488" cy="94487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0183367" y="3511296"/>
              <a:ext cx="81280" cy="81280"/>
            </a:xfrm>
            <a:custGeom>
              <a:avLst/>
              <a:gdLst/>
              <a:ahLst/>
              <a:cxnLst/>
              <a:rect l="l" t="t" r="r" b="b"/>
              <a:pathLst>
                <a:path w="81279" h="81279">
                  <a:moveTo>
                    <a:pt x="80772" y="40386"/>
                  </a:moveTo>
                  <a:lnTo>
                    <a:pt x="77604" y="56126"/>
                  </a:lnTo>
                  <a:lnTo>
                    <a:pt x="68960" y="68961"/>
                  </a:lnTo>
                  <a:lnTo>
                    <a:pt x="56126" y="77604"/>
                  </a:lnTo>
                  <a:lnTo>
                    <a:pt x="40385" y="80771"/>
                  </a:lnTo>
                  <a:lnTo>
                    <a:pt x="24645" y="77604"/>
                  </a:lnTo>
                  <a:lnTo>
                    <a:pt x="11810" y="68961"/>
                  </a:lnTo>
                  <a:lnTo>
                    <a:pt x="3167" y="56126"/>
                  </a:lnTo>
                  <a:lnTo>
                    <a:pt x="0" y="40386"/>
                  </a:lnTo>
                  <a:lnTo>
                    <a:pt x="3167" y="24645"/>
                  </a:lnTo>
                  <a:lnTo>
                    <a:pt x="11810" y="11811"/>
                  </a:lnTo>
                  <a:lnTo>
                    <a:pt x="24645" y="3167"/>
                  </a:lnTo>
                  <a:lnTo>
                    <a:pt x="40385" y="0"/>
                  </a:lnTo>
                  <a:lnTo>
                    <a:pt x="56126" y="3167"/>
                  </a:lnTo>
                  <a:lnTo>
                    <a:pt x="68960" y="11810"/>
                  </a:lnTo>
                  <a:lnTo>
                    <a:pt x="77604" y="24645"/>
                  </a:lnTo>
                  <a:lnTo>
                    <a:pt x="80772" y="40386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00131" y="3691128"/>
              <a:ext cx="92964" cy="92963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0369295" y="3243072"/>
              <a:ext cx="222885" cy="501650"/>
            </a:xfrm>
            <a:custGeom>
              <a:avLst/>
              <a:gdLst/>
              <a:ahLst/>
              <a:cxnLst/>
              <a:rect l="l" t="t" r="r" b="b"/>
              <a:pathLst>
                <a:path w="222884" h="501650">
                  <a:moveTo>
                    <a:pt x="214883" y="281177"/>
                  </a:moveTo>
                  <a:lnTo>
                    <a:pt x="211651" y="296918"/>
                  </a:lnTo>
                  <a:lnTo>
                    <a:pt x="202834" y="309752"/>
                  </a:lnTo>
                  <a:lnTo>
                    <a:pt x="189755" y="318396"/>
                  </a:lnTo>
                  <a:lnTo>
                    <a:pt x="173735" y="321563"/>
                  </a:lnTo>
                  <a:lnTo>
                    <a:pt x="157716" y="318396"/>
                  </a:lnTo>
                  <a:lnTo>
                    <a:pt x="144637" y="309752"/>
                  </a:lnTo>
                  <a:lnTo>
                    <a:pt x="135820" y="296918"/>
                  </a:lnTo>
                  <a:lnTo>
                    <a:pt x="132587" y="281177"/>
                  </a:lnTo>
                  <a:lnTo>
                    <a:pt x="135820" y="265437"/>
                  </a:lnTo>
                  <a:lnTo>
                    <a:pt x="144637" y="252602"/>
                  </a:lnTo>
                  <a:lnTo>
                    <a:pt x="157716" y="243959"/>
                  </a:lnTo>
                  <a:lnTo>
                    <a:pt x="173735" y="240791"/>
                  </a:lnTo>
                  <a:lnTo>
                    <a:pt x="189755" y="243959"/>
                  </a:lnTo>
                  <a:lnTo>
                    <a:pt x="202834" y="252602"/>
                  </a:lnTo>
                  <a:lnTo>
                    <a:pt x="211651" y="265437"/>
                  </a:lnTo>
                  <a:lnTo>
                    <a:pt x="214883" y="281177"/>
                  </a:lnTo>
                  <a:close/>
                </a:path>
                <a:path w="222884" h="501650">
                  <a:moveTo>
                    <a:pt x="222503" y="460247"/>
                  </a:moveTo>
                  <a:lnTo>
                    <a:pt x="219336" y="476267"/>
                  </a:lnTo>
                  <a:lnTo>
                    <a:pt x="210693" y="489346"/>
                  </a:lnTo>
                  <a:lnTo>
                    <a:pt x="197858" y="498163"/>
                  </a:lnTo>
                  <a:lnTo>
                    <a:pt x="182118" y="501395"/>
                  </a:lnTo>
                  <a:lnTo>
                    <a:pt x="166377" y="498163"/>
                  </a:lnTo>
                  <a:lnTo>
                    <a:pt x="153542" y="489346"/>
                  </a:lnTo>
                  <a:lnTo>
                    <a:pt x="144899" y="476267"/>
                  </a:lnTo>
                  <a:lnTo>
                    <a:pt x="141731" y="460247"/>
                  </a:lnTo>
                  <a:lnTo>
                    <a:pt x="144899" y="444228"/>
                  </a:lnTo>
                  <a:lnTo>
                    <a:pt x="153542" y="431149"/>
                  </a:lnTo>
                  <a:lnTo>
                    <a:pt x="166377" y="422332"/>
                  </a:lnTo>
                  <a:lnTo>
                    <a:pt x="182118" y="419100"/>
                  </a:lnTo>
                  <a:lnTo>
                    <a:pt x="197858" y="422332"/>
                  </a:lnTo>
                  <a:lnTo>
                    <a:pt x="210693" y="431149"/>
                  </a:lnTo>
                  <a:lnTo>
                    <a:pt x="219336" y="444228"/>
                  </a:lnTo>
                  <a:lnTo>
                    <a:pt x="222503" y="460247"/>
                  </a:lnTo>
                  <a:close/>
                </a:path>
                <a:path w="222884" h="501650">
                  <a:moveTo>
                    <a:pt x="105155" y="80772"/>
                  </a:moveTo>
                  <a:lnTo>
                    <a:pt x="105155" y="0"/>
                  </a:lnTo>
                  <a:lnTo>
                    <a:pt x="0" y="0"/>
                  </a:lnTo>
                </a:path>
                <a:path w="222884" h="501650">
                  <a:moveTo>
                    <a:pt x="140207" y="121919"/>
                  </a:moveTo>
                  <a:lnTo>
                    <a:pt x="136975" y="137939"/>
                  </a:lnTo>
                  <a:lnTo>
                    <a:pt x="128158" y="151018"/>
                  </a:lnTo>
                  <a:lnTo>
                    <a:pt x="115079" y="159835"/>
                  </a:lnTo>
                  <a:lnTo>
                    <a:pt x="99059" y="163067"/>
                  </a:lnTo>
                  <a:lnTo>
                    <a:pt x="83040" y="159835"/>
                  </a:lnTo>
                  <a:lnTo>
                    <a:pt x="69961" y="151018"/>
                  </a:lnTo>
                  <a:lnTo>
                    <a:pt x="61144" y="137939"/>
                  </a:lnTo>
                  <a:lnTo>
                    <a:pt x="57911" y="121919"/>
                  </a:lnTo>
                  <a:lnTo>
                    <a:pt x="61144" y="105900"/>
                  </a:lnTo>
                  <a:lnTo>
                    <a:pt x="69961" y="92821"/>
                  </a:lnTo>
                  <a:lnTo>
                    <a:pt x="83040" y="84004"/>
                  </a:lnTo>
                  <a:lnTo>
                    <a:pt x="99059" y="80772"/>
                  </a:lnTo>
                  <a:lnTo>
                    <a:pt x="115079" y="84004"/>
                  </a:lnTo>
                  <a:lnTo>
                    <a:pt x="128158" y="92821"/>
                  </a:lnTo>
                  <a:lnTo>
                    <a:pt x="136975" y="105900"/>
                  </a:lnTo>
                  <a:lnTo>
                    <a:pt x="140207" y="121919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9214231" y="4353559"/>
            <a:ext cx="23761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Responsible</a:t>
            </a:r>
            <a:r>
              <a:rPr sz="2800" spc="3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2533E96-E48D-23DF-C905-B7237A9C4DD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2400" y="6311900"/>
            <a:ext cx="825500" cy="5461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2611" y="6372682"/>
            <a:ext cx="2413000" cy="91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05"/>
              </a:lnSpc>
            </a:pPr>
            <a:r>
              <a:rPr sz="600" dirty="0">
                <a:solidFill>
                  <a:srgbClr val="F0F3F3"/>
                </a:solidFill>
                <a:latin typeface="Trebuchet MS"/>
                <a:cs typeface="Trebuchet MS"/>
              </a:rPr>
              <a:t>©</a:t>
            </a:r>
            <a:r>
              <a:rPr sz="600" spc="15" dirty="0">
                <a:solidFill>
                  <a:srgbClr val="F0F3F3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F0F3F3"/>
                </a:solidFill>
                <a:latin typeface="Trebuchet MS"/>
                <a:cs typeface="Trebuchet MS"/>
              </a:rPr>
              <a:t>2024,</a:t>
            </a:r>
            <a:r>
              <a:rPr sz="600" spc="40" dirty="0">
                <a:solidFill>
                  <a:srgbClr val="F0F3F3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F0F3F3"/>
                </a:solidFill>
                <a:latin typeface="Trebuchet MS"/>
                <a:cs typeface="Trebuchet MS"/>
              </a:rPr>
              <a:t>Amazon</a:t>
            </a:r>
            <a:r>
              <a:rPr sz="600" spc="25" dirty="0">
                <a:solidFill>
                  <a:srgbClr val="F0F3F3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F0F3F3"/>
                </a:solidFill>
                <a:latin typeface="Trebuchet MS"/>
                <a:cs typeface="Trebuchet MS"/>
              </a:rPr>
              <a:t>Web</a:t>
            </a:r>
            <a:r>
              <a:rPr sz="600" spc="25" dirty="0">
                <a:solidFill>
                  <a:srgbClr val="F0F3F3"/>
                </a:solidFill>
                <a:latin typeface="Trebuchet MS"/>
                <a:cs typeface="Trebuchet MS"/>
              </a:rPr>
              <a:t> </a:t>
            </a:r>
            <a:r>
              <a:rPr sz="600" spc="-20" dirty="0">
                <a:solidFill>
                  <a:srgbClr val="F0F3F3"/>
                </a:solidFill>
                <a:latin typeface="Trebuchet MS"/>
                <a:cs typeface="Trebuchet MS"/>
              </a:rPr>
              <a:t>Services,</a:t>
            </a:r>
            <a:r>
              <a:rPr sz="600" spc="15" dirty="0">
                <a:solidFill>
                  <a:srgbClr val="F0F3F3"/>
                </a:solidFill>
                <a:latin typeface="Trebuchet MS"/>
                <a:cs typeface="Trebuchet MS"/>
              </a:rPr>
              <a:t> </a:t>
            </a:r>
            <a:r>
              <a:rPr sz="600" spc="-25" dirty="0">
                <a:solidFill>
                  <a:srgbClr val="F0F3F3"/>
                </a:solidFill>
                <a:latin typeface="Trebuchet MS"/>
                <a:cs typeface="Trebuchet MS"/>
              </a:rPr>
              <a:t>Inc.</a:t>
            </a:r>
            <a:r>
              <a:rPr sz="600" spc="10" dirty="0">
                <a:solidFill>
                  <a:srgbClr val="F0F3F3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F0F3F3"/>
                </a:solidFill>
                <a:latin typeface="Trebuchet MS"/>
                <a:cs typeface="Trebuchet MS"/>
              </a:rPr>
              <a:t>or</a:t>
            </a:r>
            <a:r>
              <a:rPr sz="600" spc="30" dirty="0">
                <a:solidFill>
                  <a:srgbClr val="F0F3F3"/>
                </a:solidFill>
                <a:latin typeface="Trebuchet MS"/>
                <a:cs typeface="Trebuchet MS"/>
              </a:rPr>
              <a:t> </a:t>
            </a:r>
            <a:r>
              <a:rPr sz="600" spc="-10" dirty="0">
                <a:solidFill>
                  <a:srgbClr val="F0F3F3"/>
                </a:solidFill>
                <a:latin typeface="Trebuchet MS"/>
                <a:cs typeface="Trebuchet MS"/>
              </a:rPr>
              <a:t>its</a:t>
            </a:r>
            <a:r>
              <a:rPr sz="600" spc="10" dirty="0">
                <a:solidFill>
                  <a:srgbClr val="F0F3F3"/>
                </a:solidFill>
                <a:latin typeface="Trebuchet MS"/>
                <a:cs typeface="Trebuchet MS"/>
              </a:rPr>
              <a:t> </a:t>
            </a:r>
            <a:r>
              <a:rPr sz="600" spc="-20" dirty="0">
                <a:solidFill>
                  <a:srgbClr val="F0F3F3"/>
                </a:solidFill>
                <a:latin typeface="Trebuchet MS"/>
                <a:cs typeface="Trebuchet MS"/>
              </a:rPr>
              <a:t>affiliates.</a:t>
            </a:r>
            <a:r>
              <a:rPr sz="600" spc="10" dirty="0">
                <a:solidFill>
                  <a:srgbClr val="F0F3F3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F0F3F3"/>
                </a:solidFill>
                <a:latin typeface="Trebuchet MS"/>
                <a:cs typeface="Trebuchet MS"/>
              </a:rPr>
              <a:t>All</a:t>
            </a:r>
            <a:r>
              <a:rPr sz="600" spc="45" dirty="0">
                <a:solidFill>
                  <a:srgbClr val="F0F3F3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F0F3F3"/>
                </a:solidFill>
                <a:latin typeface="Trebuchet MS"/>
                <a:cs typeface="Trebuchet MS"/>
              </a:rPr>
              <a:t>rights</a:t>
            </a:r>
            <a:r>
              <a:rPr sz="600" spc="20" dirty="0">
                <a:solidFill>
                  <a:srgbClr val="F0F3F3"/>
                </a:solidFill>
                <a:latin typeface="Trebuchet MS"/>
                <a:cs typeface="Trebuchet MS"/>
              </a:rPr>
              <a:t> </a:t>
            </a:r>
            <a:r>
              <a:rPr sz="600" spc="-10" dirty="0">
                <a:solidFill>
                  <a:srgbClr val="F0F3F3"/>
                </a:solidFill>
                <a:latin typeface="Trebuchet MS"/>
                <a:cs typeface="Trebuchet MS"/>
              </a:rPr>
              <a:t>reserved.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2495" y="328040"/>
            <a:ext cx="32499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0" dirty="0"/>
              <a:t>Amazon</a:t>
            </a:r>
            <a:r>
              <a:rPr spc="-125" dirty="0"/>
              <a:t> </a:t>
            </a:r>
            <a:r>
              <a:rPr spc="-10" dirty="0"/>
              <a:t>Bedrock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2495" y="1002919"/>
            <a:ext cx="2847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91845" algn="l"/>
                <a:tab pos="1701800" algn="l"/>
                <a:tab pos="2091689" algn="l"/>
              </a:tabLst>
            </a:pP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B</a:t>
            </a:r>
            <a:r>
              <a:rPr sz="1200" b="1" spc="-425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R</a:t>
            </a:r>
            <a:r>
              <a:rPr sz="1200" b="1" spc="-420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O</a:t>
            </a:r>
            <a:r>
              <a:rPr sz="1200" b="1" spc="-409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A</a:t>
            </a:r>
            <a:r>
              <a:rPr sz="1200" b="1" spc="-420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50" dirty="0">
                <a:solidFill>
                  <a:srgbClr val="9FFBEA"/>
                </a:solidFill>
                <a:latin typeface="Courier New"/>
                <a:cs typeface="Courier New"/>
              </a:rPr>
              <a:t>D</a:t>
            </a:r>
            <a:r>
              <a:rPr sz="1200" b="1" dirty="0">
                <a:solidFill>
                  <a:srgbClr val="9FFBEA"/>
                </a:solidFill>
                <a:latin typeface="Courier New"/>
                <a:cs typeface="Courier New"/>
              </a:rPr>
              <a:t>	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C</a:t>
            </a:r>
            <a:r>
              <a:rPr sz="1200" b="1" spc="-425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H</a:t>
            </a:r>
            <a:r>
              <a:rPr sz="1200" b="1" spc="-405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O</a:t>
            </a:r>
            <a:r>
              <a:rPr sz="1200" b="1" spc="-425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I</a:t>
            </a:r>
            <a:r>
              <a:rPr sz="1200" b="1" spc="-405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C</a:t>
            </a:r>
            <a:r>
              <a:rPr sz="1200" b="1" spc="-409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50" dirty="0">
                <a:solidFill>
                  <a:srgbClr val="9FFBEA"/>
                </a:solidFill>
                <a:latin typeface="Courier New"/>
                <a:cs typeface="Courier New"/>
              </a:rPr>
              <a:t>E</a:t>
            </a:r>
            <a:r>
              <a:rPr sz="1200" b="1" dirty="0">
                <a:solidFill>
                  <a:srgbClr val="9FFBEA"/>
                </a:solidFill>
                <a:latin typeface="Courier New"/>
                <a:cs typeface="Courier New"/>
              </a:rPr>
              <a:t>	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O</a:t>
            </a:r>
            <a:r>
              <a:rPr sz="1200" b="1" spc="-409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50" dirty="0">
                <a:solidFill>
                  <a:srgbClr val="9FFBEA"/>
                </a:solidFill>
                <a:latin typeface="Courier New"/>
                <a:cs typeface="Courier New"/>
              </a:rPr>
              <a:t>F</a:t>
            </a:r>
            <a:r>
              <a:rPr sz="1200" b="1" dirty="0">
                <a:solidFill>
                  <a:srgbClr val="9FFBEA"/>
                </a:solidFill>
                <a:latin typeface="Courier New"/>
                <a:cs typeface="Courier New"/>
              </a:rPr>
              <a:t>	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M</a:t>
            </a:r>
            <a:r>
              <a:rPr sz="1200" b="1" spc="-409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O</a:t>
            </a:r>
            <a:r>
              <a:rPr sz="1200" b="1" spc="-420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D</a:t>
            </a:r>
            <a:r>
              <a:rPr sz="1200" b="1" spc="-409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E</a:t>
            </a:r>
            <a:r>
              <a:rPr sz="1200" b="1" spc="-420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L</a:t>
            </a:r>
            <a:r>
              <a:rPr sz="1200" b="1" spc="-409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50" dirty="0">
                <a:solidFill>
                  <a:srgbClr val="9FFBEA"/>
                </a:solidFill>
                <a:latin typeface="Courier New"/>
                <a:cs typeface="Courier New"/>
              </a:rPr>
              <a:t>S</a:t>
            </a:r>
            <a:endParaRPr sz="1200">
              <a:latin typeface="Courier New"/>
              <a:cs typeface="Courier New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61815" y="1612391"/>
            <a:ext cx="1188719" cy="13563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2083" y="1580388"/>
            <a:ext cx="463296" cy="19507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85672" y="1584960"/>
            <a:ext cx="472694" cy="195072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173480" y="6289547"/>
            <a:ext cx="2496820" cy="297180"/>
          </a:xfrm>
          <a:custGeom>
            <a:avLst/>
            <a:gdLst/>
            <a:ahLst/>
            <a:cxnLst/>
            <a:rect l="l" t="t" r="r" b="b"/>
            <a:pathLst>
              <a:path w="2496820" h="297179">
                <a:moveTo>
                  <a:pt x="2496312" y="0"/>
                </a:moveTo>
                <a:lnTo>
                  <a:pt x="0" y="0"/>
                </a:lnTo>
                <a:lnTo>
                  <a:pt x="0" y="297179"/>
                </a:lnTo>
                <a:lnTo>
                  <a:pt x="2496312" y="297179"/>
                </a:lnTo>
                <a:lnTo>
                  <a:pt x="2496312" y="0"/>
                </a:lnTo>
                <a:close/>
              </a:path>
            </a:pathLst>
          </a:custGeom>
          <a:solidFill>
            <a:srgbClr val="212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64611" y="1585229"/>
            <a:ext cx="901700" cy="189865"/>
          </a:xfrm>
          <a:custGeom>
            <a:avLst/>
            <a:gdLst/>
            <a:ahLst/>
            <a:cxnLst/>
            <a:rect l="l" t="t" r="r" b="b"/>
            <a:pathLst>
              <a:path w="901700" h="189864">
                <a:moveTo>
                  <a:pt x="69776" y="47507"/>
                </a:moveTo>
                <a:lnTo>
                  <a:pt x="42037" y="52707"/>
                </a:lnTo>
                <a:lnTo>
                  <a:pt x="19922" y="67313"/>
                </a:lnTo>
                <a:lnTo>
                  <a:pt x="5290" y="89831"/>
                </a:lnTo>
                <a:lnTo>
                  <a:pt x="0" y="118769"/>
                </a:lnTo>
                <a:lnTo>
                  <a:pt x="5258" y="147414"/>
                </a:lnTo>
                <a:lnTo>
                  <a:pt x="19664" y="169782"/>
                </a:lnTo>
                <a:lnTo>
                  <a:pt x="41747" y="184332"/>
                </a:lnTo>
                <a:lnTo>
                  <a:pt x="70033" y="189524"/>
                </a:lnTo>
                <a:lnTo>
                  <a:pt x="90651" y="186870"/>
                </a:lnTo>
                <a:lnTo>
                  <a:pt x="108880" y="178910"/>
                </a:lnTo>
                <a:lnTo>
                  <a:pt x="122043" y="167034"/>
                </a:lnTo>
                <a:lnTo>
                  <a:pt x="70548" y="167034"/>
                </a:lnTo>
                <a:lnTo>
                  <a:pt x="52682" y="163718"/>
                </a:lnTo>
                <a:lnTo>
                  <a:pt x="39233" y="154147"/>
                </a:lnTo>
                <a:lnTo>
                  <a:pt x="30756" y="138890"/>
                </a:lnTo>
                <a:lnTo>
                  <a:pt x="27807" y="118516"/>
                </a:lnTo>
                <a:lnTo>
                  <a:pt x="30820" y="98142"/>
                </a:lnTo>
                <a:lnTo>
                  <a:pt x="39361" y="82885"/>
                </a:lnTo>
                <a:lnTo>
                  <a:pt x="52682" y="73314"/>
                </a:lnTo>
                <a:lnTo>
                  <a:pt x="70033" y="69998"/>
                </a:lnTo>
                <a:lnTo>
                  <a:pt x="122091" y="69998"/>
                </a:lnTo>
                <a:lnTo>
                  <a:pt x="107432" y="57299"/>
                </a:lnTo>
                <a:lnTo>
                  <a:pt x="89352" y="49845"/>
                </a:lnTo>
                <a:lnTo>
                  <a:pt x="69776" y="47507"/>
                </a:lnTo>
                <a:close/>
              </a:path>
              <a:path w="901700" h="189864">
                <a:moveTo>
                  <a:pt x="132858" y="137721"/>
                </a:moveTo>
                <a:lnTo>
                  <a:pt x="111487" y="137721"/>
                </a:lnTo>
                <a:lnTo>
                  <a:pt x="108140" y="139996"/>
                </a:lnTo>
                <a:lnTo>
                  <a:pt x="105823" y="144544"/>
                </a:lnTo>
                <a:lnTo>
                  <a:pt x="98826" y="154988"/>
                </a:lnTo>
                <a:lnTo>
                  <a:pt x="90599" y="161949"/>
                </a:lnTo>
                <a:lnTo>
                  <a:pt x="81165" y="165830"/>
                </a:lnTo>
                <a:lnTo>
                  <a:pt x="70548" y="167034"/>
                </a:lnTo>
                <a:lnTo>
                  <a:pt x="122043" y="167034"/>
                </a:lnTo>
                <a:lnTo>
                  <a:pt x="123584" y="165644"/>
                </a:lnTo>
                <a:lnTo>
                  <a:pt x="133630" y="147071"/>
                </a:lnTo>
                <a:lnTo>
                  <a:pt x="135432" y="141259"/>
                </a:lnTo>
                <a:lnTo>
                  <a:pt x="132858" y="137721"/>
                </a:lnTo>
                <a:close/>
              </a:path>
              <a:path w="901700" h="189864">
                <a:moveTo>
                  <a:pt x="122091" y="69998"/>
                </a:moveTo>
                <a:lnTo>
                  <a:pt x="70033" y="69998"/>
                </a:lnTo>
                <a:lnTo>
                  <a:pt x="81060" y="71265"/>
                </a:lnTo>
                <a:lnTo>
                  <a:pt x="90857" y="75209"/>
                </a:lnTo>
                <a:lnTo>
                  <a:pt x="99253" y="82044"/>
                </a:lnTo>
                <a:lnTo>
                  <a:pt x="106080" y="91982"/>
                </a:lnTo>
                <a:lnTo>
                  <a:pt x="108655" y="96531"/>
                </a:lnTo>
                <a:lnTo>
                  <a:pt x="111487" y="98805"/>
                </a:lnTo>
                <a:lnTo>
                  <a:pt x="132858" y="98805"/>
                </a:lnTo>
                <a:lnTo>
                  <a:pt x="135690" y="95268"/>
                </a:lnTo>
                <a:lnTo>
                  <a:pt x="133887" y="90214"/>
                </a:lnTo>
                <a:lnTo>
                  <a:pt x="122711" y="70534"/>
                </a:lnTo>
                <a:lnTo>
                  <a:pt x="122091" y="69998"/>
                </a:lnTo>
                <a:close/>
              </a:path>
              <a:path w="901700" h="189864">
                <a:moveTo>
                  <a:pt x="833195" y="47002"/>
                </a:moveTo>
                <a:lnTo>
                  <a:pt x="806039" y="52024"/>
                </a:lnTo>
                <a:lnTo>
                  <a:pt x="783952" y="66333"/>
                </a:lnTo>
                <a:lnTo>
                  <a:pt x="769107" y="88792"/>
                </a:lnTo>
                <a:lnTo>
                  <a:pt x="763676" y="118263"/>
                </a:lnTo>
                <a:lnTo>
                  <a:pt x="768982" y="147841"/>
                </a:lnTo>
                <a:lnTo>
                  <a:pt x="783727" y="170287"/>
                </a:lnTo>
                <a:lnTo>
                  <a:pt x="806148" y="184537"/>
                </a:lnTo>
                <a:lnTo>
                  <a:pt x="834482" y="189524"/>
                </a:lnTo>
                <a:lnTo>
                  <a:pt x="853354" y="187297"/>
                </a:lnTo>
                <a:lnTo>
                  <a:pt x="870947" y="180427"/>
                </a:lnTo>
                <a:lnTo>
                  <a:pt x="886078" y="168629"/>
                </a:lnTo>
                <a:lnTo>
                  <a:pt x="886643" y="167793"/>
                </a:lnTo>
                <a:lnTo>
                  <a:pt x="834225" y="167793"/>
                </a:lnTo>
                <a:lnTo>
                  <a:pt x="817183" y="164756"/>
                </a:lnTo>
                <a:lnTo>
                  <a:pt x="803907" y="156010"/>
                </a:lnTo>
                <a:lnTo>
                  <a:pt x="794976" y="142100"/>
                </a:lnTo>
                <a:lnTo>
                  <a:pt x="790969" y="123570"/>
                </a:lnTo>
                <a:lnTo>
                  <a:pt x="897821" y="123570"/>
                </a:lnTo>
                <a:lnTo>
                  <a:pt x="901426" y="120538"/>
                </a:lnTo>
                <a:lnTo>
                  <a:pt x="901426" y="114978"/>
                </a:lnTo>
                <a:lnTo>
                  <a:pt x="899632" y="105881"/>
                </a:lnTo>
                <a:lnTo>
                  <a:pt x="791998" y="105881"/>
                </a:lnTo>
                <a:lnTo>
                  <a:pt x="796919" y="90336"/>
                </a:lnTo>
                <a:lnTo>
                  <a:pt x="805870" y="78558"/>
                </a:lnTo>
                <a:lnTo>
                  <a:pt x="818249" y="71091"/>
                </a:lnTo>
                <a:lnTo>
                  <a:pt x="833452" y="68481"/>
                </a:lnTo>
                <a:lnTo>
                  <a:pt x="883785" y="68481"/>
                </a:lnTo>
                <a:lnTo>
                  <a:pt x="881504" y="65070"/>
                </a:lnTo>
                <a:lnTo>
                  <a:pt x="860113" y="51653"/>
                </a:lnTo>
                <a:lnTo>
                  <a:pt x="833195" y="47002"/>
                </a:lnTo>
                <a:close/>
              </a:path>
              <a:path w="901700" h="189864">
                <a:moveTo>
                  <a:pt x="897821" y="141006"/>
                </a:moveTo>
                <a:lnTo>
                  <a:pt x="877223" y="141006"/>
                </a:lnTo>
                <a:lnTo>
                  <a:pt x="874134" y="143281"/>
                </a:lnTo>
                <a:lnTo>
                  <a:pt x="871559" y="147577"/>
                </a:lnTo>
                <a:lnTo>
                  <a:pt x="864313" y="156812"/>
                </a:lnTo>
                <a:lnTo>
                  <a:pt x="855306" y="163086"/>
                </a:lnTo>
                <a:lnTo>
                  <a:pt x="845091" y="166659"/>
                </a:lnTo>
                <a:lnTo>
                  <a:pt x="834225" y="167793"/>
                </a:lnTo>
                <a:lnTo>
                  <a:pt x="886643" y="167793"/>
                </a:lnTo>
                <a:lnTo>
                  <a:pt x="897564" y="151620"/>
                </a:lnTo>
                <a:lnTo>
                  <a:pt x="900654" y="145302"/>
                </a:lnTo>
                <a:lnTo>
                  <a:pt x="897821" y="141006"/>
                </a:lnTo>
                <a:close/>
              </a:path>
              <a:path w="901700" h="189864">
                <a:moveTo>
                  <a:pt x="883785" y="68481"/>
                </a:moveTo>
                <a:lnTo>
                  <a:pt x="833452" y="68481"/>
                </a:lnTo>
                <a:lnTo>
                  <a:pt x="848668" y="71127"/>
                </a:lnTo>
                <a:lnTo>
                  <a:pt x="860938" y="78652"/>
                </a:lnTo>
                <a:lnTo>
                  <a:pt x="869443" y="90443"/>
                </a:lnTo>
                <a:lnTo>
                  <a:pt x="873361" y="105881"/>
                </a:lnTo>
                <a:lnTo>
                  <a:pt x="899632" y="105881"/>
                </a:lnTo>
                <a:lnTo>
                  <a:pt x="895798" y="86447"/>
                </a:lnTo>
                <a:lnTo>
                  <a:pt x="883785" y="68481"/>
                </a:lnTo>
                <a:close/>
              </a:path>
              <a:path w="901700" h="189864">
                <a:moveTo>
                  <a:pt x="685918" y="49781"/>
                </a:moveTo>
                <a:lnTo>
                  <a:pt x="633908" y="49781"/>
                </a:lnTo>
                <a:lnTo>
                  <a:pt x="630045" y="53572"/>
                </a:lnTo>
                <a:lnTo>
                  <a:pt x="630045" y="67723"/>
                </a:lnTo>
                <a:lnTo>
                  <a:pt x="633908" y="71514"/>
                </a:lnTo>
                <a:lnTo>
                  <a:pt x="660685" y="71514"/>
                </a:lnTo>
                <a:lnTo>
                  <a:pt x="664547" y="75304"/>
                </a:lnTo>
                <a:lnTo>
                  <a:pt x="664547" y="113209"/>
                </a:lnTo>
                <a:lnTo>
                  <a:pt x="665062" y="118011"/>
                </a:lnTo>
                <a:lnTo>
                  <a:pt x="669182" y="121801"/>
                </a:lnTo>
                <a:lnTo>
                  <a:pt x="688235" y="121801"/>
                </a:lnTo>
                <a:lnTo>
                  <a:pt x="691325" y="118769"/>
                </a:lnTo>
                <a:lnTo>
                  <a:pt x="692097" y="113209"/>
                </a:lnTo>
                <a:lnTo>
                  <a:pt x="698856" y="91291"/>
                </a:lnTo>
                <a:lnTo>
                  <a:pt x="710443" y="78874"/>
                </a:lnTo>
                <a:lnTo>
                  <a:pt x="723942" y="74041"/>
                </a:lnTo>
                <a:lnTo>
                  <a:pt x="693127" y="74041"/>
                </a:lnTo>
                <a:lnTo>
                  <a:pt x="691325" y="73788"/>
                </a:lnTo>
                <a:lnTo>
                  <a:pt x="691201" y="71514"/>
                </a:lnTo>
                <a:lnTo>
                  <a:pt x="689523" y="57868"/>
                </a:lnTo>
                <a:lnTo>
                  <a:pt x="689008" y="52561"/>
                </a:lnTo>
                <a:lnTo>
                  <a:pt x="685918" y="49781"/>
                </a:lnTo>
                <a:close/>
              </a:path>
              <a:path w="901700" h="189864">
                <a:moveTo>
                  <a:pt x="743078" y="47254"/>
                </a:moveTo>
                <a:lnTo>
                  <a:pt x="702924" y="60580"/>
                </a:lnTo>
                <a:lnTo>
                  <a:pt x="693127" y="74041"/>
                </a:lnTo>
                <a:lnTo>
                  <a:pt x="723942" y="74041"/>
                </a:lnTo>
                <a:lnTo>
                  <a:pt x="725408" y="73516"/>
                </a:lnTo>
                <a:lnTo>
                  <a:pt x="742305" y="72777"/>
                </a:lnTo>
                <a:lnTo>
                  <a:pt x="747472" y="72777"/>
                </a:lnTo>
                <a:lnTo>
                  <a:pt x="751317" y="69239"/>
                </a:lnTo>
                <a:lnTo>
                  <a:pt x="751317" y="50792"/>
                </a:lnTo>
                <a:lnTo>
                  <a:pt x="748485" y="47507"/>
                </a:lnTo>
                <a:lnTo>
                  <a:pt x="743078" y="47254"/>
                </a:lnTo>
                <a:close/>
              </a:path>
              <a:path w="901700" h="189864">
                <a:moveTo>
                  <a:pt x="747472" y="72777"/>
                </a:moveTo>
                <a:lnTo>
                  <a:pt x="742305" y="72777"/>
                </a:lnTo>
                <a:lnTo>
                  <a:pt x="747197" y="73030"/>
                </a:lnTo>
                <a:lnTo>
                  <a:pt x="747472" y="72777"/>
                </a:lnTo>
                <a:close/>
              </a:path>
              <a:path w="901700" h="189864">
                <a:moveTo>
                  <a:pt x="728402" y="165013"/>
                </a:moveTo>
                <a:lnTo>
                  <a:pt x="631590" y="165013"/>
                </a:lnTo>
                <a:lnTo>
                  <a:pt x="628243" y="168298"/>
                </a:lnTo>
                <a:lnTo>
                  <a:pt x="628243" y="178152"/>
                </a:lnTo>
                <a:lnTo>
                  <a:pt x="627728" y="183459"/>
                </a:lnTo>
                <a:lnTo>
                  <a:pt x="631075" y="186744"/>
                </a:lnTo>
                <a:lnTo>
                  <a:pt x="728402" y="186744"/>
                </a:lnTo>
                <a:lnTo>
                  <a:pt x="731749" y="183459"/>
                </a:lnTo>
                <a:lnTo>
                  <a:pt x="731749" y="168298"/>
                </a:lnTo>
                <a:lnTo>
                  <a:pt x="728402" y="165013"/>
                </a:lnTo>
                <a:close/>
              </a:path>
              <a:path w="901700" h="189864">
                <a:moveTo>
                  <a:pt x="688750" y="132920"/>
                </a:moveTo>
                <a:lnTo>
                  <a:pt x="668667" y="132920"/>
                </a:lnTo>
                <a:lnTo>
                  <a:pt x="665320" y="136205"/>
                </a:lnTo>
                <a:lnTo>
                  <a:pt x="665320" y="161728"/>
                </a:lnTo>
                <a:lnTo>
                  <a:pt x="661973" y="165013"/>
                </a:lnTo>
                <a:lnTo>
                  <a:pt x="695445" y="165013"/>
                </a:lnTo>
                <a:lnTo>
                  <a:pt x="692097" y="161728"/>
                </a:lnTo>
                <a:lnTo>
                  <a:pt x="692097" y="136205"/>
                </a:lnTo>
                <a:lnTo>
                  <a:pt x="688750" y="132920"/>
                </a:lnTo>
                <a:close/>
              </a:path>
              <a:path w="901700" h="189864">
                <a:moveTo>
                  <a:pt x="544821" y="47002"/>
                </a:moveTo>
                <a:lnTo>
                  <a:pt x="517516" y="51989"/>
                </a:lnTo>
                <a:lnTo>
                  <a:pt x="495353" y="66239"/>
                </a:lnTo>
                <a:lnTo>
                  <a:pt x="480480" y="88685"/>
                </a:lnTo>
                <a:lnTo>
                  <a:pt x="475044" y="118263"/>
                </a:lnTo>
                <a:lnTo>
                  <a:pt x="480387" y="147841"/>
                </a:lnTo>
                <a:lnTo>
                  <a:pt x="495192" y="170287"/>
                </a:lnTo>
                <a:lnTo>
                  <a:pt x="517625" y="184537"/>
                </a:lnTo>
                <a:lnTo>
                  <a:pt x="545851" y="189524"/>
                </a:lnTo>
                <a:lnTo>
                  <a:pt x="564723" y="187297"/>
                </a:lnTo>
                <a:lnTo>
                  <a:pt x="582316" y="180427"/>
                </a:lnTo>
                <a:lnTo>
                  <a:pt x="597446" y="168629"/>
                </a:lnTo>
                <a:lnTo>
                  <a:pt x="598011" y="167793"/>
                </a:lnTo>
                <a:lnTo>
                  <a:pt x="545593" y="167793"/>
                </a:lnTo>
                <a:lnTo>
                  <a:pt x="528443" y="164756"/>
                </a:lnTo>
                <a:lnTo>
                  <a:pt x="515179" y="156010"/>
                </a:lnTo>
                <a:lnTo>
                  <a:pt x="506308" y="142100"/>
                </a:lnTo>
                <a:lnTo>
                  <a:pt x="502337" y="123570"/>
                </a:lnTo>
                <a:lnTo>
                  <a:pt x="608932" y="123570"/>
                </a:lnTo>
                <a:lnTo>
                  <a:pt x="612537" y="120538"/>
                </a:lnTo>
                <a:lnTo>
                  <a:pt x="612537" y="114978"/>
                </a:lnTo>
                <a:lnTo>
                  <a:pt x="610803" y="105881"/>
                </a:lnTo>
                <a:lnTo>
                  <a:pt x="503367" y="105881"/>
                </a:lnTo>
                <a:lnTo>
                  <a:pt x="508287" y="90336"/>
                </a:lnTo>
                <a:lnTo>
                  <a:pt x="517238" y="78558"/>
                </a:lnTo>
                <a:lnTo>
                  <a:pt x="529617" y="71091"/>
                </a:lnTo>
                <a:lnTo>
                  <a:pt x="544821" y="68481"/>
                </a:lnTo>
                <a:lnTo>
                  <a:pt x="595224" y="68481"/>
                </a:lnTo>
                <a:lnTo>
                  <a:pt x="592969" y="65070"/>
                </a:lnTo>
                <a:lnTo>
                  <a:pt x="571695" y="51653"/>
                </a:lnTo>
                <a:lnTo>
                  <a:pt x="544821" y="47002"/>
                </a:lnTo>
                <a:close/>
              </a:path>
              <a:path w="901700" h="189864">
                <a:moveTo>
                  <a:pt x="609190" y="141006"/>
                </a:moveTo>
                <a:lnTo>
                  <a:pt x="588592" y="141006"/>
                </a:lnTo>
                <a:lnTo>
                  <a:pt x="585502" y="143281"/>
                </a:lnTo>
                <a:lnTo>
                  <a:pt x="582927" y="147577"/>
                </a:lnTo>
                <a:lnTo>
                  <a:pt x="575682" y="156812"/>
                </a:lnTo>
                <a:lnTo>
                  <a:pt x="566674" y="163086"/>
                </a:lnTo>
                <a:lnTo>
                  <a:pt x="556459" y="166659"/>
                </a:lnTo>
                <a:lnTo>
                  <a:pt x="545593" y="167793"/>
                </a:lnTo>
                <a:lnTo>
                  <a:pt x="598011" y="167793"/>
                </a:lnTo>
                <a:lnTo>
                  <a:pt x="608932" y="151620"/>
                </a:lnTo>
                <a:lnTo>
                  <a:pt x="612022" y="145302"/>
                </a:lnTo>
                <a:lnTo>
                  <a:pt x="609190" y="141006"/>
                </a:lnTo>
                <a:close/>
              </a:path>
              <a:path w="901700" h="189864">
                <a:moveTo>
                  <a:pt x="595224" y="68481"/>
                </a:moveTo>
                <a:lnTo>
                  <a:pt x="544821" y="68481"/>
                </a:lnTo>
                <a:lnTo>
                  <a:pt x="560036" y="71127"/>
                </a:lnTo>
                <a:lnTo>
                  <a:pt x="572306" y="78652"/>
                </a:lnTo>
                <a:lnTo>
                  <a:pt x="580811" y="90443"/>
                </a:lnTo>
                <a:lnTo>
                  <a:pt x="584730" y="105881"/>
                </a:lnTo>
                <a:lnTo>
                  <a:pt x="610803" y="105881"/>
                </a:lnTo>
                <a:lnTo>
                  <a:pt x="607098" y="86447"/>
                </a:lnTo>
                <a:lnTo>
                  <a:pt x="595224" y="68481"/>
                </a:lnTo>
                <a:close/>
              </a:path>
              <a:path w="901700" h="189864">
                <a:moveTo>
                  <a:pt x="192335" y="153894"/>
                </a:moveTo>
                <a:lnTo>
                  <a:pt x="187958" y="157179"/>
                </a:lnTo>
                <a:lnTo>
                  <a:pt x="181778" y="161728"/>
                </a:lnTo>
                <a:lnTo>
                  <a:pt x="176886" y="165266"/>
                </a:lnTo>
                <a:lnTo>
                  <a:pt x="176371" y="170066"/>
                </a:lnTo>
                <a:lnTo>
                  <a:pt x="215403" y="188675"/>
                </a:lnTo>
                <a:lnTo>
                  <a:pt x="226837" y="189524"/>
                </a:lnTo>
                <a:lnTo>
                  <a:pt x="255388" y="184182"/>
                </a:lnTo>
                <a:lnTo>
                  <a:pt x="277785" y="169340"/>
                </a:lnTo>
                <a:lnTo>
                  <a:pt x="279607" y="166529"/>
                </a:lnTo>
                <a:lnTo>
                  <a:pt x="227352" y="166529"/>
                </a:lnTo>
                <a:lnTo>
                  <a:pt x="220846" y="166178"/>
                </a:lnTo>
                <a:lnTo>
                  <a:pt x="214317" y="164855"/>
                </a:lnTo>
                <a:lnTo>
                  <a:pt x="207546" y="162158"/>
                </a:lnTo>
                <a:lnTo>
                  <a:pt x="200317" y="157685"/>
                </a:lnTo>
                <a:lnTo>
                  <a:pt x="196197" y="154399"/>
                </a:lnTo>
                <a:lnTo>
                  <a:pt x="192335" y="153894"/>
                </a:lnTo>
                <a:close/>
              </a:path>
              <a:path w="901700" h="189864">
                <a:moveTo>
                  <a:pt x="279189" y="69492"/>
                </a:moveTo>
                <a:lnTo>
                  <a:pt x="226837" y="69492"/>
                </a:lnTo>
                <a:lnTo>
                  <a:pt x="244417" y="72951"/>
                </a:lnTo>
                <a:lnTo>
                  <a:pt x="257991" y="82759"/>
                </a:lnTo>
                <a:lnTo>
                  <a:pt x="266738" y="98063"/>
                </a:lnTo>
                <a:lnTo>
                  <a:pt x="269757" y="117505"/>
                </a:lnTo>
                <a:lnTo>
                  <a:pt x="269797" y="118263"/>
                </a:lnTo>
                <a:lnTo>
                  <a:pt x="266782" y="137958"/>
                </a:lnTo>
                <a:lnTo>
                  <a:pt x="258152" y="153262"/>
                </a:lnTo>
                <a:lnTo>
                  <a:pt x="244743" y="163070"/>
                </a:lnTo>
                <a:lnTo>
                  <a:pt x="227352" y="166529"/>
                </a:lnTo>
                <a:lnTo>
                  <a:pt x="279607" y="166529"/>
                </a:lnTo>
                <a:lnTo>
                  <a:pt x="292409" y="146775"/>
                </a:lnTo>
                <a:lnTo>
                  <a:pt x="297643" y="118263"/>
                </a:lnTo>
                <a:lnTo>
                  <a:pt x="292373" y="89752"/>
                </a:lnTo>
                <a:lnTo>
                  <a:pt x="279189" y="69492"/>
                </a:lnTo>
                <a:close/>
              </a:path>
              <a:path w="901700" h="189864">
                <a:moveTo>
                  <a:pt x="226837" y="47002"/>
                </a:moveTo>
                <a:lnTo>
                  <a:pt x="198285" y="52415"/>
                </a:lnTo>
                <a:lnTo>
                  <a:pt x="175888" y="67376"/>
                </a:lnTo>
                <a:lnTo>
                  <a:pt x="161265" y="89965"/>
                </a:lnTo>
                <a:lnTo>
                  <a:pt x="156031" y="118263"/>
                </a:lnTo>
                <a:lnTo>
                  <a:pt x="156352" y="125509"/>
                </a:lnTo>
                <a:lnTo>
                  <a:pt x="169934" y="156421"/>
                </a:lnTo>
                <a:lnTo>
                  <a:pt x="186928" y="144039"/>
                </a:lnTo>
                <a:lnTo>
                  <a:pt x="187958" y="140501"/>
                </a:lnTo>
                <a:lnTo>
                  <a:pt x="186670" y="135447"/>
                </a:lnTo>
                <a:lnTo>
                  <a:pt x="184353" y="128624"/>
                </a:lnTo>
                <a:lnTo>
                  <a:pt x="183838" y="122812"/>
                </a:lnTo>
                <a:lnTo>
                  <a:pt x="183838" y="117505"/>
                </a:lnTo>
                <a:lnTo>
                  <a:pt x="186936" y="98063"/>
                </a:lnTo>
                <a:lnTo>
                  <a:pt x="195682" y="82885"/>
                </a:lnTo>
                <a:lnTo>
                  <a:pt x="209256" y="73014"/>
                </a:lnTo>
                <a:lnTo>
                  <a:pt x="226837" y="69492"/>
                </a:lnTo>
                <a:lnTo>
                  <a:pt x="279189" y="69492"/>
                </a:lnTo>
                <a:lnTo>
                  <a:pt x="277688" y="67186"/>
                </a:lnTo>
                <a:lnTo>
                  <a:pt x="255280" y="52344"/>
                </a:lnTo>
                <a:lnTo>
                  <a:pt x="226837" y="47002"/>
                </a:lnTo>
                <a:close/>
              </a:path>
              <a:path w="901700" h="189864">
                <a:moveTo>
                  <a:pt x="346306" y="0"/>
                </a:moveTo>
                <a:lnTo>
                  <a:pt x="327768" y="0"/>
                </a:lnTo>
                <a:lnTo>
                  <a:pt x="323905" y="3790"/>
                </a:lnTo>
                <a:lnTo>
                  <a:pt x="323905" y="182954"/>
                </a:lnTo>
                <a:lnTo>
                  <a:pt x="327768" y="186744"/>
                </a:lnTo>
                <a:lnTo>
                  <a:pt x="346563" y="186744"/>
                </a:lnTo>
                <a:lnTo>
                  <a:pt x="350426" y="182954"/>
                </a:lnTo>
                <a:lnTo>
                  <a:pt x="350426" y="113462"/>
                </a:lnTo>
                <a:lnTo>
                  <a:pt x="353121" y="95157"/>
                </a:lnTo>
                <a:lnTo>
                  <a:pt x="360789" y="81495"/>
                </a:lnTo>
                <a:lnTo>
                  <a:pt x="372802" y="72951"/>
                </a:lnTo>
                <a:lnTo>
                  <a:pt x="388532" y="69998"/>
                </a:lnTo>
                <a:lnTo>
                  <a:pt x="439667" y="69998"/>
                </a:lnTo>
                <a:lnTo>
                  <a:pt x="439239" y="69239"/>
                </a:lnTo>
                <a:lnTo>
                  <a:pt x="351970" y="69239"/>
                </a:lnTo>
                <a:lnTo>
                  <a:pt x="350426" y="68734"/>
                </a:lnTo>
                <a:lnTo>
                  <a:pt x="350426" y="3790"/>
                </a:lnTo>
                <a:lnTo>
                  <a:pt x="346306" y="0"/>
                </a:lnTo>
                <a:close/>
              </a:path>
              <a:path w="901700" h="189864">
                <a:moveTo>
                  <a:pt x="439667" y="69998"/>
                </a:moveTo>
                <a:lnTo>
                  <a:pt x="388532" y="69998"/>
                </a:lnTo>
                <a:lnTo>
                  <a:pt x="402520" y="72517"/>
                </a:lnTo>
                <a:lnTo>
                  <a:pt x="412960" y="79916"/>
                </a:lnTo>
                <a:lnTo>
                  <a:pt x="419490" y="91959"/>
                </a:lnTo>
                <a:lnTo>
                  <a:pt x="421747" y="108408"/>
                </a:lnTo>
                <a:lnTo>
                  <a:pt x="421747" y="182954"/>
                </a:lnTo>
                <a:lnTo>
                  <a:pt x="425609" y="186744"/>
                </a:lnTo>
                <a:lnTo>
                  <a:pt x="444662" y="186744"/>
                </a:lnTo>
                <a:lnTo>
                  <a:pt x="448524" y="182954"/>
                </a:lnTo>
                <a:lnTo>
                  <a:pt x="448524" y="103859"/>
                </a:lnTo>
                <a:lnTo>
                  <a:pt x="445044" y="79517"/>
                </a:lnTo>
                <a:lnTo>
                  <a:pt x="439667" y="69998"/>
                </a:lnTo>
                <a:close/>
              </a:path>
              <a:path w="901700" h="189864">
                <a:moveTo>
                  <a:pt x="397286" y="47002"/>
                </a:moveTo>
                <a:lnTo>
                  <a:pt x="360644" y="59688"/>
                </a:lnTo>
                <a:lnTo>
                  <a:pt x="351970" y="69239"/>
                </a:lnTo>
                <a:lnTo>
                  <a:pt x="439239" y="69239"/>
                </a:lnTo>
                <a:lnTo>
                  <a:pt x="434975" y="61690"/>
                </a:lnTo>
                <a:lnTo>
                  <a:pt x="418870" y="50733"/>
                </a:lnTo>
                <a:lnTo>
                  <a:pt x="397286" y="470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08679" y="1585229"/>
            <a:ext cx="193107" cy="189524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7229856" y="1584960"/>
            <a:ext cx="288290" cy="190500"/>
            <a:chOff x="7229856" y="1584960"/>
            <a:chExt cx="288290" cy="190500"/>
          </a:xfrm>
        </p:grpSpPr>
        <p:sp>
          <p:nvSpPr>
            <p:cNvPr id="12" name="object 12"/>
            <p:cNvSpPr/>
            <p:nvPr/>
          </p:nvSpPr>
          <p:spPr>
            <a:xfrm>
              <a:off x="7229856" y="1584959"/>
              <a:ext cx="288290" cy="190500"/>
            </a:xfrm>
            <a:custGeom>
              <a:avLst/>
              <a:gdLst/>
              <a:ahLst/>
              <a:cxnLst/>
              <a:rect l="l" t="t" r="r" b="b"/>
              <a:pathLst>
                <a:path w="288290" h="190500">
                  <a:moveTo>
                    <a:pt x="288036" y="124079"/>
                  </a:moveTo>
                  <a:lnTo>
                    <a:pt x="281851" y="76758"/>
                  </a:lnTo>
                  <a:lnTo>
                    <a:pt x="263017" y="35052"/>
                  </a:lnTo>
                  <a:lnTo>
                    <a:pt x="260604" y="32105"/>
                  </a:lnTo>
                  <a:lnTo>
                    <a:pt x="260604" y="124968"/>
                  </a:lnTo>
                  <a:lnTo>
                    <a:pt x="259626" y="138137"/>
                  </a:lnTo>
                  <a:lnTo>
                    <a:pt x="256171" y="149148"/>
                  </a:lnTo>
                  <a:lnTo>
                    <a:pt x="249402" y="156705"/>
                  </a:lnTo>
                  <a:lnTo>
                    <a:pt x="238506" y="159512"/>
                  </a:lnTo>
                  <a:lnTo>
                    <a:pt x="231521" y="159512"/>
                  </a:lnTo>
                  <a:lnTo>
                    <a:pt x="206019" y="129921"/>
                  </a:lnTo>
                  <a:lnTo>
                    <a:pt x="177038" y="83185"/>
                  </a:lnTo>
                  <a:lnTo>
                    <a:pt x="162293" y="59994"/>
                  </a:lnTo>
                  <a:lnTo>
                    <a:pt x="194233" y="26581"/>
                  </a:lnTo>
                  <a:lnTo>
                    <a:pt x="204978" y="24511"/>
                  </a:lnTo>
                  <a:lnTo>
                    <a:pt x="214998" y="26174"/>
                  </a:lnTo>
                  <a:lnTo>
                    <a:pt x="249618" y="65481"/>
                  </a:lnTo>
                  <a:lnTo>
                    <a:pt x="259410" y="104813"/>
                  </a:lnTo>
                  <a:lnTo>
                    <a:pt x="260604" y="124968"/>
                  </a:lnTo>
                  <a:lnTo>
                    <a:pt x="260604" y="32105"/>
                  </a:lnTo>
                  <a:lnTo>
                    <a:pt x="250659" y="19939"/>
                  </a:lnTo>
                  <a:lnTo>
                    <a:pt x="236880" y="8966"/>
                  </a:lnTo>
                  <a:lnTo>
                    <a:pt x="222008" y="2273"/>
                  </a:lnTo>
                  <a:lnTo>
                    <a:pt x="206375" y="0"/>
                  </a:lnTo>
                  <a:lnTo>
                    <a:pt x="196977" y="1041"/>
                  </a:lnTo>
                  <a:lnTo>
                    <a:pt x="159473" y="25844"/>
                  </a:lnTo>
                  <a:lnTo>
                    <a:pt x="147878" y="40271"/>
                  </a:lnTo>
                  <a:lnTo>
                    <a:pt x="136207" y="26682"/>
                  </a:lnTo>
                  <a:lnTo>
                    <a:pt x="103390" y="3479"/>
                  </a:lnTo>
                  <a:lnTo>
                    <a:pt x="82931" y="0"/>
                  </a:lnTo>
                  <a:lnTo>
                    <a:pt x="65811" y="2743"/>
                  </a:lnTo>
                  <a:lnTo>
                    <a:pt x="50126" y="10414"/>
                  </a:lnTo>
                  <a:lnTo>
                    <a:pt x="36207" y="22186"/>
                  </a:lnTo>
                  <a:lnTo>
                    <a:pt x="24384" y="37211"/>
                  </a:lnTo>
                  <a:lnTo>
                    <a:pt x="50927" y="52832"/>
                  </a:lnTo>
                  <a:lnTo>
                    <a:pt x="57810" y="43929"/>
                  </a:lnTo>
                  <a:lnTo>
                    <a:pt x="65341" y="37071"/>
                  </a:lnTo>
                  <a:lnTo>
                    <a:pt x="73533" y="32677"/>
                  </a:lnTo>
                  <a:lnTo>
                    <a:pt x="82423" y="31115"/>
                  </a:lnTo>
                  <a:lnTo>
                    <a:pt x="92760" y="32727"/>
                  </a:lnTo>
                  <a:lnTo>
                    <a:pt x="128092" y="65544"/>
                  </a:lnTo>
                  <a:lnTo>
                    <a:pt x="129374" y="67437"/>
                  </a:lnTo>
                  <a:lnTo>
                    <a:pt x="91973" y="125031"/>
                  </a:lnTo>
                  <a:lnTo>
                    <a:pt x="65862" y="156083"/>
                  </a:lnTo>
                  <a:lnTo>
                    <a:pt x="53340" y="159512"/>
                  </a:lnTo>
                  <a:lnTo>
                    <a:pt x="46990" y="159512"/>
                  </a:lnTo>
                  <a:lnTo>
                    <a:pt x="40767" y="156718"/>
                  </a:lnTo>
                  <a:lnTo>
                    <a:pt x="33528" y="145034"/>
                  </a:lnTo>
                  <a:lnTo>
                    <a:pt x="31115" y="136525"/>
                  </a:lnTo>
                  <a:lnTo>
                    <a:pt x="31115" y="125603"/>
                  </a:lnTo>
                  <a:lnTo>
                    <a:pt x="0" y="124460"/>
                  </a:lnTo>
                  <a:lnTo>
                    <a:pt x="10160" y="167513"/>
                  </a:lnTo>
                  <a:lnTo>
                    <a:pt x="53340" y="190500"/>
                  </a:lnTo>
                  <a:lnTo>
                    <a:pt x="66065" y="188925"/>
                  </a:lnTo>
                  <a:lnTo>
                    <a:pt x="100838" y="161290"/>
                  </a:lnTo>
                  <a:lnTo>
                    <a:pt x="144068" y="89814"/>
                  </a:lnTo>
                  <a:lnTo>
                    <a:pt x="146304" y="93345"/>
                  </a:lnTo>
                  <a:lnTo>
                    <a:pt x="172085" y="136271"/>
                  </a:lnTo>
                  <a:lnTo>
                    <a:pt x="194183" y="167944"/>
                  </a:lnTo>
                  <a:lnTo>
                    <a:pt x="229095" y="189890"/>
                  </a:lnTo>
                  <a:lnTo>
                    <a:pt x="238506" y="190500"/>
                  </a:lnTo>
                  <a:lnTo>
                    <a:pt x="252476" y="188645"/>
                  </a:lnTo>
                  <a:lnTo>
                    <a:pt x="282079" y="159804"/>
                  </a:lnTo>
                  <a:lnTo>
                    <a:pt x="287337" y="137642"/>
                  </a:lnTo>
                  <a:lnTo>
                    <a:pt x="288036" y="1240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29856" y="1584960"/>
              <a:ext cx="83820" cy="167639"/>
            </a:xfrm>
            <a:prstGeom prst="rect">
              <a:avLst/>
            </a:prstGeom>
          </p:spPr>
        </p:pic>
      </p:grpSp>
      <p:sp>
        <p:nvSpPr>
          <p:cNvPr id="14" name="object 14"/>
          <p:cNvSpPr/>
          <p:nvPr/>
        </p:nvSpPr>
        <p:spPr>
          <a:xfrm>
            <a:off x="7578852" y="1591055"/>
            <a:ext cx="600710" cy="184785"/>
          </a:xfrm>
          <a:custGeom>
            <a:avLst/>
            <a:gdLst/>
            <a:ahLst/>
            <a:cxnLst/>
            <a:rect l="l" t="t" r="r" b="b"/>
            <a:pathLst>
              <a:path w="600709" h="184785">
                <a:moveTo>
                  <a:pt x="35941" y="0"/>
                </a:moveTo>
                <a:lnTo>
                  <a:pt x="0" y="0"/>
                </a:lnTo>
                <a:lnTo>
                  <a:pt x="0" y="181229"/>
                </a:lnTo>
                <a:lnTo>
                  <a:pt x="29337" y="181229"/>
                </a:lnTo>
                <a:lnTo>
                  <a:pt x="29337" y="42291"/>
                </a:lnTo>
                <a:lnTo>
                  <a:pt x="59376" y="42291"/>
                </a:lnTo>
                <a:lnTo>
                  <a:pt x="35941" y="0"/>
                </a:lnTo>
                <a:close/>
              </a:path>
              <a:path w="600709" h="184785">
                <a:moveTo>
                  <a:pt x="193421" y="42291"/>
                </a:moveTo>
                <a:lnTo>
                  <a:pt x="164083" y="42291"/>
                </a:lnTo>
                <a:lnTo>
                  <a:pt x="164083" y="181229"/>
                </a:lnTo>
                <a:lnTo>
                  <a:pt x="193421" y="181229"/>
                </a:lnTo>
                <a:lnTo>
                  <a:pt x="193421" y="42291"/>
                </a:lnTo>
                <a:close/>
              </a:path>
              <a:path w="600709" h="184785">
                <a:moveTo>
                  <a:pt x="59376" y="42291"/>
                </a:moveTo>
                <a:lnTo>
                  <a:pt x="29337" y="42291"/>
                </a:lnTo>
                <a:lnTo>
                  <a:pt x="82930" y="138430"/>
                </a:lnTo>
                <a:lnTo>
                  <a:pt x="110490" y="138430"/>
                </a:lnTo>
                <a:lnTo>
                  <a:pt x="126207" y="110236"/>
                </a:lnTo>
                <a:lnTo>
                  <a:pt x="97027" y="110236"/>
                </a:lnTo>
                <a:lnTo>
                  <a:pt x="59376" y="42291"/>
                </a:lnTo>
                <a:close/>
              </a:path>
              <a:path w="600709" h="184785">
                <a:moveTo>
                  <a:pt x="193421" y="0"/>
                </a:moveTo>
                <a:lnTo>
                  <a:pt x="158242" y="0"/>
                </a:lnTo>
                <a:lnTo>
                  <a:pt x="97027" y="110236"/>
                </a:lnTo>
                <a:lnTo>
                  <a:pt x="126207" y="110236"/>
                </a:lnTo>
                <a:lnTo>
                  <a:pt x="164083" y="42291"/>
                </a:lnTo>
                <a:lnTo>
                  <a:pt x="193421" y="42291"/>
                </a:lnTo>
                <a:lnTo>
                  <a:pt x="193421" y="0"/>
                </a:lnTo>
                <a:close/>
              </a:path>
              <a:path w="600709" h="184785">
                <a:moveTo>
                  <a:pt x="285750" y="42926"/>
                </a:moveTo>
                <a:lnTo>
                  <a:pt x="258675" y="48252"/>
                </a:lnTo>
                <a:lnTo>
                  <a:pt x="237744" y="63055"/>
                </a:lnTo>
                <a:lnTo>
                  <a:pt x="224242" y="85574"/>
                </a:lnTo>
                <a:lnTo>
                  <a:pt x="219455" y="114046"/>
                </a:lnTo>
                <a:lnTo>
                  <a:pt x="224135" y="141541"/>
                </a:lnTo>
                <a:lnTo>
                  <a:pt x="237648" y="163893"/>
                </a:lnTo>
                <a:lnTo>
                  <a:pt x="259210" y="178911"/>
                </a:lnTo>
                <a:lnTo>
                  <a:pt x="288036" y="184404"/>
                </a:lnTo>
                <a:lnTo>
                  <a:pt x="304839" y="182983"/>
                </a:lnTo>
                <a:lnTo>
                  <a:pt x="319881" y="178847"/>
                </a:lnTo>
                <a:lnTo>
                  <a:pt x="333255" y="172188"/>
                </a:lnTo>
                <a:lnTo>
                  <a:pt x="345058" y="163195"/>
                </a:lnTo>
                <a:lnTo>
                  <a:pt x="342247" y="159766"/>
                </a:lnTo>
                <a:lnTo>
                  <a:pt x="289051" y="159766"/>
                </a:lnTo>
                <a:lnTo>
                  <a:pt x="273577" y="157210"/>
                </a:lnTo>
                <a:lnTo>
                  <a:pt x="261556" y="149987"/>
                </a:lnTo>
                <a:lnTo>
                  <a:pt x="253154" y="138763"/>
                </a:lnTo>
                <a:lnTo>
                  <a:pt x="248539" y="124206"/>
                </a:lnTo>
                <a:lnTo>
                  <a:pt x="348106" y="124206"/>
                </a:lnTo>
                <a:lnTo>
                  <a:pt x="348106" y="116205"/>
                </a:lnTo>
                <a:lnTo>
                  <a:pt x="346213" y="102870"/>
                </a:lnTo>
                <a:lnTo>
                  <a:pt x="248539" y="102870"/>
                </a:lnTo>
                <a:lnTo>
                  <a:pt x="252612" y="89102"/>
                </a:lnTo>
                <a:lnTo>
                  <a:pt x="260175" y="77882"/>
                </a:lnTo>
                <a:lnTo>
                  <a:pt x="271095" y="70330"/>
                </a:lnTo>
                <a:lnTo>
                  <a:pt x="285242" y="67564"/>
                </a:lnTo>
                <a:lnTo>
                  <a:pt x="333919" y="67564"/>
                </a:lnTo>
                <a:lnTo>
                  <a:pt x="331597" y="63182"/>
                </a:lnTo>
                <a:lnTo>
                  <a:pt x="311995" y="48232"/>
                </a:lnTo>
                <a:lnTo>
                  <a:pt x="285750" y="42926"/>
                </a:lnTo>
                <a:close/>
              </a:path>
              <a:path w="600709" h="184785">
                <a:moveTo>
                  <a:pt x="329438" y="144145"/>
                </a:moveTo>
                <a:lnTo>
                  <a:pt x="321127" y="150872"/>
                </a:lnTo>
                <a:lnTo>
                  <a:pt x="312007" y="155765"/>
                </a:lnTo>
                <a:lnTo>
                  <a:pt x="301505" y="158753"/>
                </a:lnTo>
                <a:lnTo>
                  <a:pt x="289051" y="159766"/>
                </a:lnTo>
                <a:lnTo>
                  <a:pt x="342247" y="159766"/>
                </a:lnTo>
                <a:lnTo>
                  <a:pt x="329438" y="144145"/>
                </a:lnTo>
                <a:close/>
              </a:path>
              <a:path w="600709" h="184785">
                <a:moveTo>
                  <a:pt x="333919" y="67564"/>
                </a:moveTo>
                <a:lnTo>
                  <a:pt x="285242" y="67564"/>
                </a:lnTo>
                <a:lnTo>
                  <a:pt x="299571" y="70258"/>
                </a:lnTo>
                <a:lnTo>
                  <a:pt x="310149" y="77692"/>
                </a:lnTo>
                <a:lnTo>
                  <a:pt x="316942" y="88888"/>
                </a:lnTo>
                <a:lnTo>
                  <a:pt x="319913" y="102870"/>
                </a:lnTo>
                <a:lnTo>
                  <a:pt x="346213" y="102870"/>
                </a:lnTo>
                <a:lnTo>
                  <a:pt x="343864" y="86324"/>
                </a:lnTo>
                <a:lnTo>
                  <a:pt x="333919" y="67564"/>
                </a:lnTo>
                <a:close/>
              </a:path>
              <a:path w="600709" h="184785">
                <a:moveTo>
                  <a:pt x="411988" y="70104"/>
                </a:moveTo>
                <a:lnTo>
                  <a:pt x="383667" y="70104"/>
                </a:lnTo>
                <a:lnTo>
                  <a:pt x="383667" y="134239"/>
                </a:lnTo>
                <a:lnTo>
                  <a:pt x="386526" y="156075"/>
                </a:lnTo>
                <a:lnTo>
                  <a:pt x="395112" y="171672"/>
                </a:lnTo>
                <a:lnTo>
                  <a:pt x="409438" y="181030"/>
                </a:lnTo>
                <a:lnTo>
                  <a:pt x="429514" y="184150"/>
                </a:lnTo>
                <a:lnTo>
                  <a:pt x="437642" y="184150"/>
                </a:lnTo>
                <a:lnTo>
                  <a:pt x="445134" y="183134"/>
                </a:lnTo>
                <a:lnTo>
                  <a:pt x="453008" y="180975"/>
                </a:lnTo>
                <a:lnTo>
                  <a:pt x="453008" y="158877"/>
                </a:lnTo>
                <a:lnTo>
                  <a:pt x="434975" y="158877"/>
                </a:lnTo>
                <a:lnTo>
                  <a:pt x="424471" y="157402"/>
                </a:lnTo>
                <a:lnTo>
                  <a:pt x="417337" y="152606"/>
                </a:lnTo>
                <a:lnTo>
                  <a:pt x="413275" y="143928"/>
                </a:lnTo>
                <a:lnTo>
                  <a:pt x="411988" y="130810"/>
                </a:lnTo>
                <a:lnTo>
                  <a:pt x="411988" y="70104"/>
                </a:lnTo>
                <a:close/>
              </a:path>
              <a:path w="600709" h="184785">
                <a:moveTo>
                  <a:pt x="453008" y="157226"/>
                </a:moveTo>
                <a:lnTo>
                  <a:pt x="442468" y="158877"/>
                </a:lnTo>
                <a:lnTo>
                  <a:pt x="453008" y="158877"/>
                </a:lnTo>
                <a:lnTo>
                  <a:pt x="453008" y="157226"/>
                </a:lnTo>
                <a:close/>
              </a:path>
              <a:path w="600709" h="184785">
                <a:moveTo>
                  <a:pt x="453008" y="46228"/>
                </a:moveTo>
                <a:lnTo>
                  <a:pt x="356743" y="46228"/>
                </a:lnTo>
                <a:lnTo>
                  <a:pt x="356743" y="70104"/>
                </a:lnTo>
                <a:lnTo>
                  <a:pt x="453008" y="70104"/>
                </a:lnTo>
                <a:lnTo>
                  <a:pt x="453008" y="46228"/>
                </a:lnTo>
                <a:close/>
              </a:path>
              <a:path w="600709" h="184785">
                <a:moveTo>
                  <a:pt x="411988" y="6604"/>
                </a:moveTo>
                <a:lnTo>
                  <a:pt x="383667" y="6604"/>
                </a:lnTo>
                <a:lnTo>
                  <a:pt x="383667" y="46228"/>
                </a:lnTo>
                <a:lnTo>
                  <a:pt x="411988" y="46228"/>
                </a:lnTo>
                <a:lnTo>
                  <a:pt x="411988" y="6604"/>
                </a:lnTo>
                <a:close/>
              </a:path>
              <a:path w="600709" h="184785">
                <a:moveTo>
                  <a:pt x="529463" y="42926"/>
                </a:moveTo>
                <a:lnTo>
                  <a:pt x="503707" y="48281"/>
                </a:lnTo>
                <a:lnTo>
                  <a:pt x="483822" y="63103"/>
                </a:lnTo>
                <a:lnTo>
                  <a:pt x="471009" y="85520"/>
                </a:lnTo>
                <a:lnTo>
                  <a:pt x="466471" y="113665"/>
                </a:lnTo>
                <a:lnTo>
                  <a:pt x="470896" y="141595"/>
                </a:lnTo>
                <a:lnTo>
                  <a:pt x="483393" y="164036"/>
                </a:lnTo>
                <a:lnTo>
                  <a:pt x="502796" y="178976"/>
                </a:lnTo>
                <a:lnTo>
                  <a:pt x="527939" y="184404"/>
                </a:lnTo>
                <a:lnTo>
                  <a:pt x="543478" y="182504"/>
                </a:lnTo>
                <a:lnTo>
                  <a:pt x="555958" y="177498"/>
                </a:lnTo>
                <a:lnTo>
                  <a:pt x="565604" y="170420"/>
                </a:lnTo>
                <a:lnTo>
                  <a:pt x="572643" y="162306"/>
                </a:lnTo>
                <a:lnTo>
                  <a:pt x="600455" y="162306"/>
                </a:lnTo>
                <a:lnTo>
                  <a:pt x="600455" y="158750"/>
                </a:lnTo>
                <a:lnTo>
                  <a:pt x="534034" y="158750"/>
                </a:lnTo>
                <a:lnTo>
                  <a:pt x="517769" y="155527"/>
                </a:lnTo>
                <a:lnTo>
                  <a:pt x="505634" y="146399"/>
                </a:lnTo>
                <a:lnTo>
                  <a:pt x="498048" y="132175"/>
                </a:lnTo>
                <a:lnTo>
                  <a:pt x="495426" y="113665"/>
                </a:lnTo>
                <a:lnTo>
                  <a:pt x="498226" y="94833"/>
                </a:lnTo>
                <a:lnTo>
                  <a:pt x="506206" y="80645"/>
                </a:lnTo>
                <a:lnTo>
                  <a:pt x="518733" y="71695"/>
                </a:lnTo>
                <a:lnTo>
                  <a:pt x="535177" y="68580"/>
                </a:lnTo>
                <a:lnTo>
                  <a:pt x="600455" y="68580"/>
                </a:lnTo>
                <a:lnTo>
                  <a:pt x="600455" y="63500"/>
                </a:lnTo>
                <a:lnTo>
                  <a:pt x="572643" y="63500"/>
                </a:lnTo>
                <a:lnTo>
                  <a:pt x="564342" y="54766"/>
                </a:lnTo>
                <a:lnTo>
                  <a:pt x="554339" y="48307"/>
                </a:lnTo>
                <a:lnTo>
                  <a:pt x="542692" y="44301"/>
                </a:lnTo>
                <a:lnTo>
                  <a:pt x="529463" y="42926"/>
                </a:lnTo>
                <a:close/>
              </a:path>
              <a:path w="600709" h="184785">
                <a:moveTo>
                  <a:pt x="600455" y="162306"/>
                </a:moveTo>
                <a:lnTo>
                  <a:pt x="572643" y="162306"/>
                </a:lnTo>
                <a:lnTo>
                  <a:pt x="572643" y="181229"/>
                </a:lnTo>
                <a:lnTo>
                  <a:pt x="600455" y="181229"/>
                </a:lnTo>
                <a:lnTo>
                  <a:pt x="600455" y="162306"/>
                </a:lnTo>
                <a:close/>
              </a:path>
              <a:path w="600709" h="184785">
                <a:moveTo>
                  <a:pt x="600455" y="68580"/>
                </a:moveTo>
                <a:lnTo>
                  <a:pt x="535177" y="68580"/>
                </a:lnTo>
                <a:lnTo>
                  <a:pt x="548024" y="70451"/>
                </a:lnTo>
                <a:lnTo>
                  <a:pt x="558514" y="75644"/>
                </a:lnTo>
                <a:lnTo>
                  <a:pt x="566574" y="83528"/>
                </a:lnTo>
                <a:lnTo>
                  <a:pt x="572134" y="93472"/>
                </a:lnTo>
                <a:lnTo>
                  <a:pt x="572134" y="133985"/>
                </a:lnTo>
                <a:lnTo>
                  <a:pt x="566556" y="143640"/>
                </a:lnTo>
                <a:lnTo>
                  <a:pt x="558180" y="151511"/>
                </a:lnTo>
                <a:lnTo>
                  <a:pt x="547256" y="156809"/>
                </a:lnTo>
                <a:lnTo>
                  <a:pt x="534034" y="158750"/>
                </a:lnTo>
                <a:lnTo>
                  <a:pt x="600455" y="158750"/>
                </a:lnTo>
                <a:lnTo>
                  <a:pt x="600455" y="68580"/>
                </a:lnTo>
                <a:close/>
              </a:path>
              <a:path w="600709" h="184785">
                <a:moveTo>
                  <a:pt x="600455" y="46228"/>
                </a:moveTo>
                <a:lnTo>
                  <a:pt x="572643" y="46228"/>
                </a:lnTo>
                <a:lnTo>
                  <a:pt x="572643" y="63500"/>
                </a:lnTo>
                <a:lnTo>
                  <a:pt x="600455" y="63500"/>
                </a:lnTo>
                <a:lnTo>
                  <a:pt x="600455" y="462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2394204" y="1616963"/>
            <a:ext cx="879475" cy="264160"/>
            <a:chOff x="2394204" y="1616963"/>
            <a:chExt cx="879475" cy="264160"/>
          </a:xfrm>
        </p:grpSpPr>
        <p:sp>
          <p:nvSpPr>
            <p:cNvPr id="16" name="object 16"/>
            <p:cNvSpPr/>
            <p:nvPr/>
          </p:nvSpPr>
          <p:spPr>
            <a:xfrm>
              <a:off x="2514981" y="1620011"/>
              <a:ext cx="488950" cy="260985"/>
            </a:xfrm>
            <a:custGeom>
              <a:avLst/>
              <a:gdLst/>
              <a:ahLst/>
              <a:cxnLst/>
              <a:rect l="l" t="t" r="r" b="b"/>
              <a:pathLst>
                <a:path w="488950" h="260985">
                  <a:moveTo>
                    <a:pt x="427697" y="197764"/>
                  </a:moveTo>
                  <a:lnTo>
                    <a:pt x="426796" y="193090"/>
                  </a:lnTo>
                  <a:lnTo>
                    <a:pt x="422668" y="190309"/>
                  </a:lnTo>
                  <a:lnTo>
                    <a:pt x="416687" y="190881"/>
                  </a:lnTo>
                  <a:lnTo>
                    <a:pt x="372973" y="206756"/>
                  </a:lnTo>
                  <a:lnTo>
                    <a:pt x="328434" y="218020"/>
                  </a:lnTo>
                  <a:lnTo>
                    <a:pt x="283997" y="224726"/>
                  </a:lnTo>
                  <a:lnTo>
                    <a:pt x="240665" y="226949"/>
                  </a:lnTo>
                  <a:lnTo>
                    <a:pt x="190792" y="224243"/>
                  </a:lnTo>
                  <a:lnTo>
                    <a:pt x="142163" y="216369"/>
                  </a:lnTo>
                  <a:lnTo>
                    <a:pt x="95402" y="203720"/>
                  </a:lnTo>
                  <a:lnTo>
                    <a:pt x="51117" y="186677"/>
                  </a:lnTo>
                  <a:lnTo>
                    <a:pt x="9906" y="165608"/>
                  </a:lnTo>
                  <a:lnTo>
                    <a:pt x="4191" y="162179"/>
                  </a:lnTo>
                  <a:lnTo>
                    <a:pt x="0" y="168148"/>
                  </a:lnTo>
                  <a:lnTo>
                    <a:pt x="43472" y="202755"/>
                  </a:lnTo>
                  <a:lnTo>
                    <a:pt x="86436" y="227253"/>
                  </a:lnTo>
                  <a:lnTo>
                    <a:pt x="133096" y="245427"/>
                  </a:lnTo>
                  <a:lnTo>
                    <a:pt x="182892" y="256717"/>
                  </a:lnTo>
                  <a:lnTo>
                    <a:pt x="235331" y="260604"/>
                  </a:lnTo>
                  <a:lnTo>
                    <a:pt x="284530" y="256882"/>
                  </a:lnTo>
                  <a:lnTo>
                    <a:pt x="334454" y="245859"/>
                  </a:lnTo>
                  <a:lnTo>
                    <a:pt x="381990" y="227761"/>
                  </a:lnTo>
                  <a:lnTo>
                    <a:pt x="424053" y="202819"/>
                  </a:lnTo>
                  <a:lnTo>
                    <a:pt x="427697" y="197764"/>
                  </a:lnTo>
                  <a:close/>
                </a:path>
                <a:path w="488950" h="260985">
                  <a:moveTo>
                    <a:pt x="468934" y="173888"/>
                  </a:moveTo>
                  <a:lnTo>
                    <a:pt x="467233" y="161925"/>
                  </a:lnTo>
                  <a:lnTo>
                    <a:pt x="456120" y="157289"/>
                  </a:lnTo>
                  <a:lnTo>
                    <a:pt x="434949" y="155422"/>
                  </a:lnTo>
                  <a:lnTo>
                    <a:pt x="409384" y="158750"/>
                  </a:lnTo>
                  <a:lnTo>
                    <a:pt x="385064" y="169672"/>
                  </a:lnTo>
                  <a:lnTo>
                    <a:pt x="380619" y="172847"/>
                  </a:lnTo>
                  <a:lnTo>
                    <a:pt x="381381" y="177292"/>
                  </a:lnTo>
                  <a:lnTo>
                    <a:pt x="401599" y="174993"/>
                  </a:lnTo>
                  <a:lnTo>
                    <a:pt x="419696" y="173824"/>
                  </a:lnTo>
                  <a:lnTo>
                    <a:pt x="435940" y="174574"/>
                  </a:lnTo>
                  <a:lnTo>
                    <a:pt x="445643" y="178689"/>
                  </a:lnTo>
                  <a:lnTo>
                    <a:pt x="447141" y="189268"/>
                  </a:lnTo>
                  <a:lnTo>
                    <a:pt x="443674" y="205409"/>
                  </a:lnTo>
                  <a:lnTo>
                    <a:pt x="437819" y="222859"/>
                  </a:lnTo>
                  <a:lnTo>
                    <a:pt x="430403" y="242189"/>
                  </a:lnTo>
                  <a:lnTo>
                    <a:pt x="434340" y="243967"/>
                  </a:lnTo>
                  <a:lnTo>
                    <a:pt x="438531" y="240411"/>
                  </a:lnTo>
                  <a:lnTo>
                    <a:pt x="455320" y="219379"/>
                  </a:lnTo>
                  <a:lnTo>
                    <a:pt x="465213" y="195122"/>
                  </a:lnTo>
                  <a:lnTo>
                    <a:pt x="468934" y="173888"/>
                  </a:lnTo>
                  <a:close/>
                </a:path>
                <a:path w="488950" h="260985">
                  <a:moveTo>
                    <a:pt x="488823" y="119761"/>
                  </a:moveTo>
                  <a:lnTo>
                    <a:pt x="446417" y="101358"/>
                  </a:lnTo>
                  <a:lnTo>
                    <a:pt x="433451" y="101092"/>
                  </a:lnTo>
                  <a:lnTo>
                    <a:pt x="479425" y="34798"/>
                  </a:lnTo>
                  <a:lnTo>
                    <a:pt x="483743" y="28829"/>
                  </a:lnTo>
                  <a:lnTo>
                    <a:pt x="486156" y="25019"/>
                  </a:lnTo>
                  <a:lnTo>
                    <a:pt x="486156" y="2032"/>
                  </a:lnTo>
                  <a:lnTo>
                    <a:pt x="483870" y="0"/>
                  </a:lnTo>
                  <a:lnTo>
                    <a:pt x="389509" y="0"/>
                  </a:lnTo>
                  <a:lnTo>
                    <a:pt x="387223" y="2032"/>
                  </a:lnTo>
                  <a:lnTo>
                    <a:pt x="387223" y="25019"/>
                  </a:lnTo>
                  <a:lnTo>
                    <a:pt x="387223" y="28067"/>
                  </a:lnTo>
                  <a:lnTo>
                    <a:pt x="389509" y="30099"/>
                  </a:lnTo>
                  <a:lnTo>
                    <a:pt x="438785" y="30099"/>
                  </a:lnTo>
                  <a:lnTo>
                    <a:pt x="382143" y="112141"/>
                  </a:lnTo>
                  <a:lnTo>
                    <a:pt x="382143" y="144145"/>
                  </a:lnTo>
                  <a:lnTo>
                    <a:pt x="385318" y="147574"/>
                  </a:lnTo>
                  <a:lnTo>
                    <a:pt x="388493" y="145796"/>
                  </a:lnTo>
                  <a:lnTo>
                    <a:pt x="412051" y="136944"/>
                  </a:lnTo>
                  <a:lnTo>
                    <a:pt x="436460" y="134264"/>
                  </a:lnTo>
                  <a:lnTo>
                    <a:pt x="460349" y="137325"/>
                  </a:lnTo>
                  <a:lnTo>
                    <a:pt x="482346" y="145669"/>
                  </a:lnTo>
                  <a:lnTo>
                    <a:pt x="485648" y="147447"/>
                  </a:lnTo>
                  <a:lnTo>
                    <a:pt x="488823" y="144018"/>
                  </a:lnTo>
                  <a:lnTo>
                    <a:pt x="488823" y="1197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43556" y="1618487"/>
              <a:ext cx="182895" cy="15087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017520" y="1618487"/>
              <a:ext cx="123825" cy="154305"/>
            </a:xfrm>
            <a:custGeom>
              <a:avLst/>
              <a:gdLst/>
              <a:ahLst/>
              <a:cxnLst/>
              <a:rect l="l" t="t" r="r" b="b"/>
              <a:pathLst>
                <a:path w="123825" h="154305">
                  <a:moveTo>
                    <a:pt x="61213" y="0"/>
                  </a:moveTo>
                  <a:lnTo>
                    <a:pt x="35040" y="5913"/>
                  </a:lnTo>
                  <a:lnTo>
                    <a:pt x="15843" y="22161"/>
                  </a:lnTo>
                  <a:lnTo>
                    <a:pt x="4028" y="46505"/>
                  </a:lnTo>
                  <a:lnTo>
                    <a:pt x="0" y="76708"/>
                  </a:lnTo>
                  <a:lnTo>
                    <a:pt x="3992" y="106828"/>
                  </a:lnTo>
                  <a:lnTo>
                    <a:pt x="15748" y="131365"/>
                  </a:lnTo>
                  <a:lnTo>
                    <a:pt x="34932" y="147877"/>
                  </a:lnTo>
                  <a:lnTo>
                    <a:pt x="61213" y="153924"/>
                  </a:lnTo>
                  <a:lnTo>
                    <a:pt x="87010" y="148024"/>
                  </a:lnTo>
                  <a:lnTo>
                    <a:pt x="106616" y="131873"/>
                  </a:lnTo>
                  <a:lnTo>
                    <a:pt x="109993" y="125349"/>
                  </a:lnTo>
                  <a:lnTo>
                    <a:pt x="61213" y="125349"/>
                  </a:lnTo>
                  <a:lnTo>
                    <a:pt x="48918" y="119447"/>
                  </a:lnTo>
                  <a:lnTo>
                    <a:pt x="42671" y="105187"/>
                  </a:lnTo>
                  <a:lnTo>
                    <a:pt x="40425" y="87737"/>
                  </a:lnTo>
                  <a:lnTo>
                    <a:pt x="40250" y="78486"/>
                  </a:lnTo>
                  <a:lnTo>
                    <a:pt x="40237" y="69373"/>
                  </a:lnTo>
                  <a:lnTo>
                    <a:pt x="40643" y="58271"/>
                  </a:lnTo>
                  <a:lnTo>
                    <a:pt x="43275" y="43957"/>
                  </a:lnTo>
                  <a:lnTo>
                    <a:pt x="49668" y="32811"/>
                  </a:lnTo>
                  <a:lnTo>
                    <a:pt x="61468" y="28321"/>
                  </a:lnTo>
                  <a:lnTo>
                    <a:pt x="110191" y="28321"/>
                  </a:lnTo>
                  <a:lnTo>
                    <a:pt x="107473" y="22669"/>
                  </a:lnTo>
                  <a:lnTo>
                    <a:pt x="87975" y="6060"/>
                  </a:lnTo>
                  <a:lnTo>
                    <a:pt x="61213" y="0"/>
                  </a:lnTo>
                  <a:close/>
                </a:path>
                <a:path w="123825" h="154305">
                  <a:moveTo>
                    <a:pt x="110191" y="28321"/>
                  </a:moveTo>
                  <a:lnTo>
                    <a:pt x="70104" y="28321"/>
                  </a:lnTo>
                  <a:lnTo>
                    <a:pt x="76200" y="32003"/>
                  </a:lnTo>
                  <a:lnTo>
                    <a:pt x="79248" y="41656"/>
                  </a:lnTo>
                  <a:lnTo>
                    <a:pt x="81383" y="50482"/>
                  </a:lnTo>
                  <a:lnTo>
                    <a:pt x="82613" y="59880"/>
                  </a:lnTo>
                  <a:lnTo>
                    <a:pt x="83177" y="69373"/>
                  </a:lnTo>
                  <a:lnTo>
                    <a:pt x="83312" y="78486"/>
                  </a:lnTo>
                  <a:lnTo>
                    <a:pt x="82823" y="93309"/>
                  </a:lnTo>
                  <a:lnTo>
                    <a:pt x="80168" y="108585"/>
                  </a:lnTo>
                  <a:lnTo>
                    <a:pt x="73560" y="120526"/>
                  </a:lnTo>
                  <a:lnTo>
                    <a:pt x="61213" y="125349"/>
                  </a:lnTo>
                  <a:lnTo>
                    <a:pt x="109993" y="125349"/>
                  </a:lnTo>
                  <a:lnTo>
                    <a:pt x="119078" y="107793"/>
                  </a:lnTo>
                  <a:lnTo>
                    <a:pt x="123443" y="78104"/>
                  </a:lnTo>
                  <a:lnTo>
                    <a:pt x="119399" y="47470"/>
                  </a:lnTo>
                  <a:lnTo>
                    <a:pt x="110191" y="283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60776" y="1618487"/>
              <a:ext cx="112775" cy="15087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750820" y="1616963"/>
              <a:ext cx="130810" cy="155575"/>
            </a:xfrm>
            <a:custGeom>
              <a:avLst/>
              <a:gdLst/>
              <a:ahLst/>
              <a:cxnLst/>
              <a:rect l="l" t="t" r="r" b="b"/>
              <a:pathLst>
                <a:path w="130810" h="155575">
                  <a:moveTo>
                    <a:pt x="115014" y="28828"/>
                  </a:moveTo>
                  <a:lnTo>
                    <a:pt x="66929" y="28828"/>
                  </a:lnTo>
                  <a:lnTo>
                    <a:pt x="73279" y="30861"/>
                  </a:lnTo>
                  <a:lnTo>
                    <a:pt x="76581" y="35940"/>
                  </a:lnTo>
                  <a:lnTo>
                    <a:pt x="80391" y="41528"/>
                  </a:lnTo>
                  <a:lnTo>
                    <a:pt x="80001" y="47371"/>
                  </a:lnTo>
                  <a:lnTo>
                    <a:pt x="79882" y="59182"/>
                  </a:lnTo>
                  <a:lnTo>
                    <a:pt x="40913" y="64629"/>
                  </a:lnTo>
                  <a:lnTo>
                    <a:pt x="8096" y="85280"/>
                  </a:lnTo>
                  <a:lnTo>
                    <a:pt x="0" y="113030"/>
                  </a:lnTo>
                  <a:lnTo>
                    <a:pt x="3135" y="131605"/>
                  </a:lnTo>
                  <a:lnTo>
                    <a:pt x="11747" y="144859"/>
                  </a:lnTo>
                  <a:lnTo>
                    <a:pt x="24645" y="152802"/>
                  </a:lnTo>
                  <a:lnTo>
                    <a:pt x="40640" y="155448"/>
                  </a:lnTo>
                  <a:lnTo>
                    <a:pt x="53605" y="154495"/>
                  </a:lnTo>
                  <a:lnTo>
                    <a:pt x="64547" y="151257"/>
                  </a:lnTo>
                  <a:lnTo>
                    <a:pt x="74679" y="145161"/>
                  </a:lnTo>
                  <a:lnTo>
                    <a:pt x="85217" y="135636"/>
                  </a:lnTo>
                  <a:lnTo>
                    <a:pt x="127428" y="135636"/>
                  </a:lnTo>
                  <a:lnTo>
                    <a:pt x="128016" y="135127"/>
                  </a:lnTo>
                  <a:lnTo>
                    <a:pt x="130302" y="133350"/>
                  </a:lnTo>
                  <a:lnTo>
                    <a:pt x="129921" y="130428"/>
                  </a:lnTo>
                  <a:lnTo>
                    <a:pt x="128231" y="128015"/>
                  </a:lnTo>
                  <a:lnTo>
                    <a:pt x="56006" y="128015"/>
                  </a:lnTo>
                  <a:lnTo>
                    <a:pt x="49053" y="126601"/>
                  </a:lnTo>
                  <a:lnTo>
                    <a:pt x="43910" y="122602"/>
                  </a:lnTo>
                  <a:lnTo>
                    <a:pt x="40719" y="116389"/>
                  </a:lnTo>
                  <a:lnTo>
                    <a:pt x="39624" y="108331"/>
                  </a:lnTo>
                  <a:lnTo>
                    <a:pt x="43164" y="94293"/>
                  </a:lnTo>
                  <a:lnTo>
                    <a:pt x="52419" y="85947"/>
                  </a:lnTo>
                  <a:lnTo>
                    <a:pt x="65341" y="81934"/>
                  </a:lnTo>
                  <a:lnTo>
                    <a:pt x="79882" y="80899"/>
                  </a:lnTo>
                  <a:lnTo>
                    <a:pt x="117856" y="80899"/>
                  </a:lnTo>
                  <a:lnTo>
                    <a:pt x="117822" y="46862"/>
                  </a:lnTo>
                  <a:lnTo>
                    <a:pt x="116855" y="34861"/>
                  </a:lnTo>
                  <a:lnTo>
                    <a:pt x="115014" y="28828"/>
                  </a:lnTo>
                  <a:close/>
                </a:path>
                <a:path w="130810" h="155575">
                  <a:moveTo>
                    <a:pt x="127428" y="135636"/>
                  </a:moveTo>
                  <a:lnTo>
                    <a:pt x="85217" y="135636"/>
                  </a:lnTo>
                  <a:lnTo>
                    <a:pt x="90169" y="142875"/>
                  </a:lnTo>
                  <a:lnTo>
                    <a:pt x="91821" y="146303"/>
                  </a:lnTo>
                  <a:lnTo>
                    <a:pt x="100837" y="153797"/>
                  </a:lnTo>
                  <a:lnTo>
                    <a:pt x="102869" y="154812"/>
                  </a:lnTo>
                  <a:lnTo>
                    <a:pt x="105410" y="154812"/>
                  </a:lnTo>
                  <a:lnTo>
                    <a:pt x="107187" y="153162"/>
                  </a:lnTo>
                  <a:lnTo>
                    <a:pt x="107457" y="153162"/>
                  </a:lnTo>
                  <a:lnTo>
                    <a:pt x="112031" y="149076"/>
                  </a:lnTo>
                  <a:lnTo>
                    <a:pt x="123227" y="139269"/>
                  </a:lnTo>
                  <a:lnTo>
                    <a:pt x="127428" y="135636"/>
                  </a:lnTo>
                  <a:close/>
                </a:path>
                <a:path w="130810" h="155575">
                  <a:moveTo>
                    <a:pt x="107457" y="153162"/>
                  </a:moveTo>
                  <a:lnTo>
                    <a:pt x="107187" y="153162"/>
                  </a:lnTo>
                  <a:lnTo>
                    <a:pt x="107315" y="153288"/>
                  </a:lnTo>
                  <a:lnTo>
                    <a:pt x="107457" y="153162"/>
                  </a:lnTo>
                  <a:close/>
                </a:path>
                <a:path w="130810" h="155575">
                  <a:moveTo>
                    <a:pt x="117856" y="80899"/>
                  </a:moveTo>
                  <a:lnTo>
                    <a:pt x="79882" y="80899"/>
                  </a:lnTo>
                  <a:lnTo>
                    <a:pt x="79839" y="94497"/>
                  </a:lnTo>
                  <a:lnTo>
                    <a:pt x="79343" y="101711"/>
                  </a:lnTo>
                  <a:lnTo>
                    <a:pt x="77847" y="108710"/>
                  </a:lnTo>
                  <a:lnTo>
                    <a:pt x="74803" y="115697"/>
                  </a:lnTo>
                  <a:lnTo>
                    <a:pt x="70485" y="123316"/>
                  </a:lnTo>
                  <a:lnTo>
                    <a:pt x="63627" y="128015"/>
                  </a:lnTo>
                  <a:lnTo>
                    <a:pt x="128231" y="128015"/>
                  </a:lnTo>
                  <a:lnTo>
                    <a:pt x="124446" y="122852"/>
                  </a:lnTo>
                  <a:lnTo>
                    <a:pt x="121142" y="117506"/>
                  </a:lnTo>
                  <a:lnTo>
                    <a:pt x="118766" y="111065"/>
                  </a:lnTo>
                  <a:lnTo>
                    <a:pt x="117856" y="102743"/>
                  </a:lnTo>
                  <a:lnTo>
                    <a:pt x="117856" y="80899"/>
                  </a:lnTo>
                  <a:close/>
                </a:path>
                <a:path w="130810" h="155575">
                  <a:moveTo>
                    <a:pt x="65150" y="0"/>
                  </a:moveTo>
                  <a:lnTo>
                    <a:pt x="27479" y="8826"/>
                  </a:lnTo>
                  <a:lnTo>
                    <a:pt x="4572" y="41656"/>
                  </a:lnTo>
                  <a:lnTo>
                    <a:pt x="3937" y="45085"/>
                  </a:lnTo>
                  <a:lnTo>
                    <a:pt x="6350" y="46862"/>
                  </a:lnTo>
                  <a:lnTo>
                    <a:pt x="8636" y="47371"/>
                  </a:lnTo>
                  <a:lnTo>
                    <a:pt x="34925" y="50164"/>
                  </a:lnTo>
                  <a:lnTo>
                    <a:pt x="37337" y="50037"/>
                  </a:lnTo>
                  <a:lnTo>
                    <a:pt x="39116" y="47625"/>
                  </a:lnTo>
                  <a:lnTo>
                    <a:pt x="39624" y="45212"/>
                  </a:lnTo>
                  <a:lnTo>
                    <a:pt x="42481" y="37990"/>
                  </a:lnTo>
                  <a:lnTo>
                    <a:pt x="47434" y="32877"/>
                  </a:lnTo>
                  <a:lnTo>
                    <a:pt x="53911" y="29835"/>
                  </a:lnTo>
                  <a:lnTo>
                    <a:pt x="61341" y="28828"/>
                  </a:lnTo>
                  <a:lnTo>
                    <a:pt x="115014" y="28828"/>
                  </a:lnTo>
                  <a:lnTo>
                    <a:pt x="113409" y="23570"/>
                  </a:lnTo>
                  <a:lnTo>
                    <a:pt x="106044" y="13588"/>
                  </a:lnTo>
                  <a:lnTo>
                    <a:pt x="97119" y="7233"/>
                  </a:lnTo>
                  <a:lnTo>
                    <a:pt x="86645" y="3032"/>
                  </a:lnTo>
                  <a:lnTo>
                    <a:pt x="75648" y="712"/>
                  </a:lnTo>
                  <a:lnTo>
                    <a:pt x="651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94204" y="1616963"/>
              <a:ext cx="130175" cy="155448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372343" y="1543811"/>
            <a:ext cx="1379220" cy="280415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961119" y="1514894"/>
            <a:ext cx="848868" cy="325716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0" y="2063495"/>
            <a:ext cx="12192000" cy="123825"/>
            <a:chOff x="0" y="2063495"/>
            <a:chExt cx="12192000" cy="123825"/>
          </a:xfrm>
        </p:grpSpPr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2109215"/>
              <a:ext cx="12192000" cy="381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67583" y="2063495"/>
              <a:ext cx="121920" cy="12344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95215" y="2063495"/>
              <a:ext cx="121920" cy="12344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22847" y="2063495"/>
              <a:ext cx="121919" cy="12344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50480" y="2063495"/>
              <a:ext cx="123444" cy="12344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28404" y="2063495"/>
              <a:ext cx="121920" cy="12344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000231" y="2063495"/>
              <a:ext cx="123444" cy="12344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03375" y="2063495"/>
              <a:ext cx="123443" cy="123443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2424429" y="2883789"/>
            <a:ext cx="8070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4AF392"/>
                </a:solidFill>
                <a:latin typeface="Trebuchet MS"/>
                <a:cs typeface="Trebuchet MS"/>
              </a:rPr>
              <a:t>generation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186685" y="3221863"/>
            <a:ext cx="1282700" cy="3226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165" marR="169545"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sz="12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Trebuchet MS"/>
                <a:cs typeface="Trebuchet MS"/>
              </a:rPr>
              <a:t>Titan </a:t>
            </a:r>
            <a:r>
              <a:rPr sz="1200" spc="-50" dirty="0">
                <a:solidFill>
                  <a:srgbClr val="FFFFFF"/>
                </a:solidFill>
                <a:latin typeface="Trebuchet MS"/>
                <a:cs typeface="Trebuchet MS"/>
              </a:rPr>
              <a:t>Text</a:t>
            </a:r>
            <a:r>
              <a:rPr sz="12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Premier</a:t>
            </a:r>
            <a:endParaRPr sz="1200">
              <a:latin typeface="Trebuchet MS"/>
              <a:cs typeface="Trebuchet MS"/>
            </a:endParaRPr>
          </a:p>
          <a:p>
            <a:pPr marL="177165" marR="169545" algn="ctr">
              <a:lnSpc>
                <a:spcPct val="100000"/>
              </a:lnSpc>
              <a:spcBef>
                <a:spcPts val="600"/>
              </a:spcBef>
            </a:pP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sz="12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Trebuchet MS"/>
                <a:cs typeface="Trebuchet MS"/>
              </a:rPr>
              <a:t>Titan </a:t>
            </a:r>
            <a:r>
              <a:rPr sz="1200" spc="-50" dirty="0">
                <a:solidFill>
                  <a:srgbClr val="FFFFFF"/>
                </a:solidFill>
                <a:latin typeface="Trebuchet MS"/>
                <a:cs typeface="Trebuchet MS"/>
              </a:rPr>
              <a:t>Text</a:t>
            </a:r>
            <a:r>
              <a:rPr sz="12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rebuchet MS"/>
                <a:cs typeface="Trebuchet MS"/>
              </a:rPr>
              <a:t>Lite</a:t>
            </a:r>
            <a:endParaRPr sz="1200">
              <a:latin typeface="Trebuchet MS"/>
              <a:cs typeface="Trebuchet MS"/>
            </a:endParaRPr>
          </a:p>
          <a:p>
            <a:pPr marL="177165" marR="169545" algn="ctr">
              <a:lnSpc>
                <a:spcPct val="100000"/>
              </a:lnSpc>
              <a:spcBef>
                <a:spcPts val="600"/>
              </a:spcBef>
            </a:pP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sz="12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Trebuchet MS"/>
                <a:cs typeface="Trebuchet MS"/>
              </a:rPr>
              <a:t>Titan </a:t>
            </a:r>
            <a:r>
              <a:rPr sz="1200" spc="-50" dirty="0">
                <a:solidFill>
                  <a:srgbClr val="FFFFFF"/>
                </a:solidFill>
                <a:latin typeface="Trebuchet MS"/>
                <a:cs typeface="Trebuchet MS"/>
              </a:rPr>
              <a:t>Text</a:t>
            </a:r>
            <a:r>
              <a:rPr sz="12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Express</a:t>
            </a:r>
            <a:endParaRPr sz="1200">
              <a:latin typeface="Trebuchet MS"/>
              <a:cs typeface="Trebuchet MS"/>
            </a:endParaRPr>
          </a:p>
          <a:p>
            <a:pPr marL="12700" marR="5080" algn="ctr">
              <a:lnSpc>
                <a:spcPct val="100000"/>
              </a:lnSpc>
              <a:spcBef>
                <a:spcPts val="600"/>
              </a:spcBef>
            </a:pP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Trebuchet MS"/>
                <a:cs typeface="Trebuchet MS"/>
              </a:rPr>
              <a:t>Titan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Trebuchet MS"/>
                <a:cs typeface="Trebuchet MS"/>
              </a:rPr>
              <a:t>Text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Embeddings</a:t>
            </a:r>
            <a:endParaRPr sz="1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Trebuchet MS"/>
                <a:cs typeface="Trebuchet MS"/>
              </a:rPr>
              <a:t>Titan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rebuchet MS"/>
                <a:cs typeface="Trebuchet MS"/>
              </a:rPr>
              <a:t>Text</a:t>
            </a:r>
            <a:endParaRPr sz="1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Embeddings</a:t>
            </a:r>
            <a:r>
              <a:rPr sz="1200" spc="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Trebuchet MS"/>
                <a:cs typeface="Trebuchet MS"/>
              </a:rPr>
              <a:t>V2</a:t>
            </a:r>
            <a:endParaRPr sz="1200">
              <a:latin typeface="Trebuchet MS"/>
              <a:cs typeface="Trebuchet MS"/>
            </a:endParaRPr>
          </a:p>
          <a:p>
            <a:pPr marL="177165" marR="169545" algn="ctr">
              <a:lnSpc>
                <a:spcPct val="100000"/>
              </a:lnSpc>
              <a:spcBef>
                <a:spcPts val="605"/>
              </a:spcBef>
            </a:pP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sz="12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Trebuchet MS"/>
                <a:cs typeface="Trebuchet MS"/>
              </a:rPr>
              <a:t>Titan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Multimodal Embeddings</a:t>
            </a:r>
            <a:endParaRPr sz="1200">
              <a:latin typeface="Trebuchet MS"/>
              <a:cs typeface="Trebuchet MS"/>
            </a:endParaRPr>
          </a:p>
          <a:p>
            <a:pPr marL="79375" marR="69850" indent="-3175" algn="ctr">
              <a:lnSpc>
                <a:spcPct val="100000"/>
              </a:lnSpc>
              <a:spcBef>
                <a:spcPts val="600"/>
              </a:spcBef>
            </a:pP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sz="12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Titan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Image</a:t>
            </a:r>
            <a:r>
              <a:rPr sz="12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Trebuchet MS"/>
                <a:cs typeface="Trebuchet MS"/>
              </a:rPr>
              <a:t>Generator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738498" y="3203575"/>
            <a:ext cx="1435100" cy="205867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algn="ctr">
              <a:lnSpc>
                <a:spcPts val="1300"/>
              </a:lnSpc>
              <a:spcBef>
                <a:spcPts val="260"/>
              </a:spcBef>
            </a:pP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Upgraded</a:t>
            </a:r>
            <a:r>
              <a:rPr sz="12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Claude</a:t>
            </a:r>
            <a:r>
              <a:rPr sz="120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Trebuchet MS"/>
                <a:cs typeface="Trebuchet MS"/>
              </a:rPr>
              <a:t>3.5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Sonnet</a:t>
            </a:r>
            <a:endParaRPr sz="1200">
              <a:latin typeface="Trebuchet MS"/>
              <a:cs typeface="Trebuchet MS"/>
            </a:endParaRPr>
          </a:p>
          <a:p>
            <a:pPr marL="1905" algn="ctr">
              <a:lnSpc>
                <a:spcPct val="100000"/>
              </a:lnSpc>
              <a:spcBef>
                <a:spcPts val="430"/>
              </a:spcBef>
            </a:pP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Claude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3.5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Sonnet</a:t>
            </a:r>
            <a:endParaRPr sz="1200">
              <a:latin typeface="Trebuchet MS"/>
              <a:cs typeface="Trebuchet MS"/>
            </a:endParaRPr>
          </a:p>
          <a:p>
            <a:pPr marL="635" algn="ctr">
              <a:lnSpc>
                <a:spcPct val="100000"/>
              </a:lnSpc>
              <a:spcBef>
                <a:spcPts val="459"/>
              </a:spcBef>
            </a:pP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Claude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rebuchet MS"/>
                <a:cs typeface="Trebuchet MS"/>
              </a:rPr>
              <a:t>Opus</a:t>
            </a:r>
            <a:endParaRPr sz="1200">
              <a:latin typeface="Trebuchet MS"/>
              <a:cs typeface="Trebuchet MS"/>
            </a:endParaRPr>
          </a:p>
          <a:p>
            <a:pPr marL="635" algn="ctr">
              <a:lnSpc>
                <a:spcPct val="100000"/>
              </a:lnSpc>
              <a:spcBef>
                <a:spcPts val="455"/>
              </a:spcBef>
            </a:pP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Claude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Sonnet</a:t>
            </a:r>
            <a:endParaRPr sz="1200">
              <a:latin typeface="Trebuchet MS"/>
              <a:cs typeface="Trebuchet MS"/>
            </a:endParaRPr>
          </a:p>
          <a:p>
            <a:pPr marL="2540" algn="ctr">
              <a:lnSpc>
                <a:spcPct val="100000"/>
              </a:lnSpc>
              <a:spcBef>
                <a:spcPts val="455"/>
              </a:spcBef>
            </a:pP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Claude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Haiku</a:t>
            </a:r>
            <a:endParaRPr sz="1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455"/>
              </a:spcBef>
            </a:pP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Claude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Trebuchet MS"/>
                <a:cs typeface="Trebuchet MS"/>
              </a:rPr>
              <a:t>2.1</a:t>
            </a:r>
            <a:endParaRPr sz="1200">
              <a:latin typeface="Trebuchet MS"/>
              <a:cs typeface="Trebuchet MS"/>
            </a:endParaRPr>
          </a:p>
          <a:p>
            <a:pPr marL="238125" marR="230504" indent="-635" algn="ctr">
              <a:lnSpc>
                <a:spcPct val="131700"/>
              </a:lnSpc>
            </a:pP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Claude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2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Claude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Instant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426202" y="3145662"/>
            <a:ext cx="1315720" cy="1470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 algn="ctr">
              <a:lnSpc>
                <a:spcPct val="1317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Command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Command</a:t>
            </a:r>
            <a:r>
              <a:rPr sz="1200" spc="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Light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Embed</a:t>
            </a: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English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Embed</a:t>
            </a: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Multilingual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Command</a:t>
            </a:r>
            <a:r>
              <a:rPr sz="1200" spc="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Trebuchet MS"/>
                <a:cs typeface="Trebuchet MS"/>
              </a:rPr>
              <a:t>R+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Command</a:t>
            </a:r>
            <a:r>
              <a:rPr sz="1200" spc="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278369" y="3145662"/>
            <a:ext cx="869315" cy="1470660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R="99695" algn="r">
              <a:lnSpc>
                <a:spcPct val="100000"/>
              </a:lnSpc>
              <a:spcBef>
                <a:spcPts val="555"/>
              </a:spcBef>
            </a:pP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Llama</a:t>
            </a:r>
            <a:r>
              <a:rPr sz="12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Trebuchet MS"/>
                <a:cs typeface="Trebuchet MS"/>
              </a:rPr>
              <a:t>3.2</a:t>
            </a:r>
            <a:endParaRPr sz="1200">
              <a:latin typeface="Trebuchet MS"/>
              <a:cs typeface="Trebuchet MS"/>
            </a:endParaRPr>
          </a:p>
          <a:p>
            <a:pPr marR="99695" algn="r">
              <a:lnSpc>
                <a:spcPct val="100000"/>
              </a:lnSpc>
              <a:spcBef>
                <a:spcPts val="455"/>
              </a:spcBef>
            </a:pP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Llama</a:t>
            </a:r>
            <a:r>
              <a:rPr sz="12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Trebuchet MS"/>
                <a:cs typeface="Trebuchet MS"/>
              </a:rPr>
              <a:t>3.1</a:t>
            </a:r>
            <a:endParaRPr sz="1200">
              <a:latin typeface="Trebuchet MS"/>
              <a:cs typeface="Trebuchet MS"/>
            </a:endParaRPr>
          </a:p>
          <a:p>
            <a:pPr marR="50800" algn="r">
              <a:lnSpc>
                <a:spcPct val="100000"/>
              </a:lnSpc>
              <a:spcBef>
                <a:spcPts val="459"/>
              </a:spcBef>
            </a:pP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Llama</a:t>
            </a:r>
            <a:r>
              <a:rPr sz="12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Trebuchet MS"/>
                <a:cs typeface="Trebuchet MS"/>
              </a:rPr>
              <a:t>8B</a:t>
            </a:r>
            <a:endParaRPr sz="120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  <a:spcBef>
                <a:spcPts val="455"/>
              </a:spcBef>
            </a:pP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Llama</a:t>
            </a:r>
            <a:r>
              <a:rPr sz="12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70B</a:t>
            </a:r>
            <a:endParaRPr sz="120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  <a:spcBef>
                <a:spcPts val="455"/>
              </a:spcBef>
            </a:pP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Llama</a:t>
            </a:r>
            <a:r>
              <a:rPr sz="12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13B</a:t>
            </a:r>
            <a:endParaRPr sz="120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  <a:spcBef>
                <a:spcPts val="455"/>
              </a:spcBef>
            </a:pP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Llama</a:t>
            </a:r>
            <a:r>
              <a:rPr sz="12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70B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583548" y="2883789"/>
            <a:ext cx="1604645" cy="1491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9B5EE0"/>
                </a:solidFill>
                <a:latin typeface="Trebuchet MS"/>
                <a:cs typeface="Trebuchet MS"/>
              </a:rPr>
              <a:t>code</a:t>
            </a:r>
            <a:r>
              <a:rPr sz="1200" b="1" spc="-35" dirty="0">
                <a:solidFill>
                  <a:srgbClr val="9B5EE0"/>
                </a:solidFill>
                <a:latin typeface="Trebuchet MS"/>
                <a:cs typeface="Trebuchet MS"/>
              </a:rPr>
              <a:t> </a:t>
            </a:r>
            <a:r>
              <a:rPr sz="1200" b="1" spc="-10" dirty="0">
                <a:solidFill>
                  <a:srgbClr val="9B5EE0"/>
                </a:solidFill>
                <a:latin typeface="Trebuchet MS"/>
                <a:cs typeface="Trebuchet MS"/>
              </a:rPr>
              <a:t>generation,</a:t>
            </a:r>
            <a:r>
              <a:rPr sz="1200" b="1" spc="-40" dirty="0">
                <a:solidFill>
                  <a:srgbClr val="9B5EE0"/>
                </a:solidFill>
                <a:latin typeface="Trebuchet MS"/>
                <a:cs typeface="Trebuchet MS"/>
              </a:rPr>
              <a:t> </a:t>
            </a:r>
            <a:r>
              <a:rPr sz="1200" b="1" spc="30" dirty="0">
                <a:solidFill>
                  <a:srgbClr val="9B5EE0"/>
                </a:solidFill>
                <a:latin typeface="Trebuchet MS"/>
                <a:cs typeface="Trebuchet MS"/>
              </a:rPr>
              <a:t>Q&amp;A</a:t>
            </a:r>
            <a:endParaRPr sz="1200">
              <a:latin typeface="Trebuchet MS"/>
              <a:cs typeface="Trebuchet MS"/>
            </a:endParaRPr>
          </a:p>
          <a:p>
            <a:pPr marL="53340">
              <a:lnSpc>
                <a:spcPct val="100000"/>
              </a:lnSpc>
              <a:spcBef>
                <a:spcPts val="1075"/>
              </a:spcBef>
            </a:pP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Mistral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Large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(24.07)</a:t>
            </a:r>
            <a:endParaRPr sz="1200">
              <a:latin typeface="Trebuchet MS"/>
              <a:cs typeface="Trebuchet MS"/>
            </a:endParaRPr>
          </a:p>
          <a:p>
            <a:pPr marL="377190" marR="102235" indent="-259715">
              <a:lnSpc>
                <a:spcPct val="131700"/>
              </a:lnSpc>
            </a:pP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Mistral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Large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(24.02) Mistral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rebuchet MS"/>
                <a:cs typeface="Trebuchet MS"/>
              </a:rPr>
              <a:t>Small </a:t>
            </a:r>
            <a:r>
              <a:rPr sz="1200" spc="-25" dirty="0">
                <a:solidFill>
                  <a:srgbClr val="FFFFFF"/>
                </a:solidFill>
                <a:latin typeface="Trebuchet MS"/>
                <a:cs typeface="Trebuchet MS"/>
              </a:rPr>
              <a:t>Mixtral</a:t>
            </a:r>
            <a:r>
              <a:rPr sz="12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rebuchet MS"/>
                <a:cs typeface="Trebuchet MS"/>
              </a:rPr>
              <a:t>8x7B</a:t>
            </a:r>
            <a:endParaRPr sz="1200">
              <a:latin typeface="Trebuchet MS"/>
              <a:cs typeface="Trebuchet MS"/>
            </a:endParaRPr>
          </a:p>
          <a:p>
            <a:pPr marL="473075">
              <a:lnSpc>
                <a:spcPct val="100000"/>
              </a:lnSpc>
              <a:spcBef>
                <a:spcPts val="455"/>
              </a:spcBef>
            </a:pP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Mistral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7B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309986" y="3145662"/>
            <a:ext cx="1504950" cy="1558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1445" marR="123825" algn="ctr">
              <a:lnSpc>
                <a:spcPct val="1317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Stable</a:t>
            </a:r>
            <a:r>
              <a:rPr sz="12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Image</a:t>
            </a:r>
            <a:r>
              <a:rPr sz="12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Trebuchet MS"/>
                <a:cs typeface="Trebuchet MS"/>
              </a:rPr>
              <a:t>Ultra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Stable</a:t>
            </a:r>
            <a:r>
              <a:rPr sz="1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Diffusion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200">
              <a:latin typeface="Trebuchet MS"/>
              <a:cs typeface="Trebuchet MS"/>
            </a:endParaRPr>
          </a:p>
          <a:p>
            <a:pPr algn="ctr">
              <a:lnSpc>
                <a:spcPts val="1295"/>
              </a:lnSpc>
            </a:pP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Large</a:t>
            </a:r>
            <a:endParaRPr sz="1200">
              <a:latin typeface="Trebuchet MS"/>
              <a:cs typeface="Trebuchet MS"/>
            </a:endParaRPr>
          </a:p>
          <a:p>
            <a:pPr marL="12065" marR="5080" algn="ctr">
              <a:lnSpc>
                <a:spcPct val="131700"/>
              </a:lnSpc>
            </a:pP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Stable</a:t>
            </a:r>
            <a:r>
              <a:rPr sz="12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Image</a:t>
            </a:r>
            <a:r>
              <a:rPr sz="12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rebuchet MS"/>
                <a:cs typeface="Trebuchet MS"/>
              </a:rPr>
              <a:t>Core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Stable</a:t>
            </a:r>
            <a:r>
              <a:rPr sz="1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Diffusion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rebuchet MS"/>
                <a:cs typeface="Trebuchet MS"/>
              </a:rPr>
              <a:t>XL1.0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Stable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Diffusion</a:t>
            </a:r>
            <a:endParaRPr sz="1200">
              <a:latin typeface="Trebuchet MS"/>
              <a:cs typeface="Trebuchet MS"/>
            </a:endParaRPr>
          </a:p>
          <a:p>
            <a:pPr marL="1270" algn="ctr">
              <a:lnSpc>
                <a:spcPts val="1295"/>
              </a:lnSpc>
            </a:pP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XL</a:t>
            </a:r>
            <a:r>
              <a:rPr sz="1200" spc="-25" dirty="0">
                <a:solidFill>
                  <a:srgbClr val="FFFFFF"/>
                </a:solidFill>
                <a:latin typeface="Trebuchet MS"/>
                <a:cs typeface="Trebuchet MS"/>
              </a:rPr>
              <a:t> 0.8</a:t>
            </a:r>
            <a:endParaRPr sz="1200">
              <a:latin typeface="Trebuchet MS"/>
              <a:cs typeface="Trebuchet MS"/>
            </a:endParaRPr>
          </a:p>
        </p:txBody>
      </p:sp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409905" y="2403144"/>
          <a:ext cx="11214733" cy="5467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43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8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6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57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98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76530">
                <a:tc>
                  <a:txBody>
                    <a:bodyPr/>
                    <a:lstStyle/>
                    <a:p>
                      <a:pPr marR="63500" algn="ctr">
                        <a:lnSpc>
                          <a:spcPts val="1295"/>
                        </a:lnSpc>
                      </a:pPr>
                      <a:r>
                        <a:rPr sz="1200" b="1" dirty="0">
                          <a:solidFill>
                            <a:srgbClr val="9FFBEA"/>
                          </a:solidFill>
                          <a:latin typeface="Trebuchet MS"/>
                          <a:cs typeface="Trebuchet MS"/>
                        </a:rPr>
                        <a:t>Contextual</a:t>
                      </a:r>
                      <a:r>
                        <a:rPr sz="1200" b="1" spc="-40" dirty="0">
                          <a:solidFill>
                            <a:srgbClr val="9FFBEA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b="1" spc="-10" dirty="0">
                          <a:solidFill>
                            <a:srgbClr val="9FFBEA"/>
                          </a:solidFill>
                          <a:latin typeface="Trebuchet MS"/>
                          <a:cs typeface="Trebuchet MS"/>
                        </a:rPr>
                        <a:t>answers,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1295"/>
                        </a:lnSpc>
                      </a:pPr>
                      <a:r>
                        <a:rPr sz="1200" b="1" spc="-35" dirty="0">
                          <a:solidFill>
                            <a:srgbClr val="4AF392"/>
                          </a:solidFill>
                          <a:latin typeface="Trebuchet MS"/>
                          <a:cs typeface="Trebuchet MS"/>
                        </a:rPr>
                        <a:t>Text</a:t>
                      </a:r>
                      <a:r>
                        <a:rPr sz="1200" b="1" spc="-55" dirty="0">
                          <a:solidFill>
                            <a:srgbClr val="4AF39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b="1" spc="-10" dirty="0">
                          <a:solidFill>
                            <a:srgbClr val="4AF392"/>
                          </a:solidFill>
                          <a:latin typeface="Trebuchet MS"/>
                          <a:cs typeface="Trebuchet MS"/>
                        </a:rPr>
                        <a:t>summarization,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5405" algn="ctr">
                        <a:lnSpc>
                          <a:spcPts val="1295"/>
                        </a:lnSpc>
                      </a:pPr>
                      <a:r>
                        <a:rPr sz="1200" b="1" spc="-10" dirty="0">
                          <a:solidFill>
                            <a:srgbClr val="44D391"/>
                          </a:solidFill>
                          <a:latin typeface="Trebuchet MS"/>
                          <a:cs typeface="Trebuchet MS"/>
                        </a:rPr>
                        <a:t>Summarization,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ts val="1295"/>
                        </a:lnSpc>
                      </a:pPr>
                      <a:r>
                        <a:rPr sz="1200" b="1" spc="-35" dirty="0">
                          <a:solidFill>
                            <a:srgbClr val="5BA0B7"/>
                          </a:solidFill>
                          <a:latin typeface="Trebuchet MS"/>
                          <a:cs typeface="Trebuchet MS"/>
                        </a:rPr>
                        <a:t>Text</a:t>
                      </a:r>
                      <a:r>
                        <a:rPr sz="1200" b="1" spc="-55" dirty="0">
                          <a:solidFill>
                            <a:srgbClr val="5BA0B7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b="1" spc="-10" dirty="0">
                          <a:solidFill>
                            <a:srgbClr val="5BA0B7"/>
                          </a:solidFill>
                          <a:latin typeface="Trebuchet MS"/>
                          <a:cs typeface="Trebuchet MS"/>
                        </a:rPr>
                        <a:t>generation,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530" algn="ctr">
                        <a:lnSpc>
                          <a:spcPts val="1295"/>
                        </a:lnSpc>
                      </a:pPr>
                      <a:r>
                        <a:rPr sz="1200" b="1" spc="55" dirty="0">
                          <a:solidFill>
                            <a:srgbClr val="795FE8"/>
                          </a:solidFill>
                          <a:latin typeface="Trebuchet MS"/>
                          <a:cs typeface="Trebuchet MS"/>
                        </a:rPr>
                        <a:t>Q&amp;A</a:t>
                      </a:r>
                      <a:r>
                        <a:rPr sz="1200" b="1" spc="-35" dirty="0">
                          <a:solidFill>
                            <a:srgbClr val="795FE8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b="1" dirty="0">
                          <a:solidFill>
                            <a:srgbClr val="795FE8"/>
                          </a:solidFill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1200" b="1" spc="-20" dirty="0">
                          <a:solidFill>
                            <a:srgbClr val="795FE8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b="1" spc="-10" dirty="0">
                          <a:solidFill>
                            <a:srgbClr val="795FE8"/>
                          </a:solidFill>
                          <a:latin typeface="Trebuchet MS"/>
                          <a:cs typeface="Trebuchet MS"/>
                        </a:rPr>
                        <a:t>reading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5560" algn="ctr">
                        <a:lnSpc>
                          <a:spcPts val="1295"/>
                        </a:lnSpc>
                      </a:pPr>
                      <a:r>
                        <a:rPr sz="1200" b="1" spc="-35" dirty="0">
                          <a:solidFill>
                            <a:srgbClr val="9B5EE0"/>
                          </a:solidFill>
                          <a:latin typeface="Trebuchet MS"/>
                          <a:cs typeface="Trebuchet MS"/>
                        </a:rPr>
                        <a:t>Text</a:t>
                      </a:r>
                      <a:r>
                        <a:rPr sz="1200" b="1" spc="-55" dirty="0">
                          <a:solidFill>
                            <a:srgbClr val="9B5EE0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b="1" spc="-10" dirty="0">
                          <a:solidFill>
                            <a:srgbClr val="9B5EE0"/>
                          </a:solidFill>
                          <a:latin typeface="Trebuchet MS"/>
                          <a:cs typeface="Trebuchet MS"/>
                        </a:rPr>
                        <a:t>summarization,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1600" algn="r">
                        <a:lnSpc>
                          <a:spcPts val="1295"/>
                        </a:lnSpc>
                      </a:pPr>
                      <a:r>
                        <a:rPr sz="1200" b="1" dirty="0">
                          <a:solidFill>
                            <a:srgbClr val="D468C6"/>
                          </a:solidFill>
                          <a:latin typeface="Trebuchet MS"/>
                          <a:cs typeface="Trebuchet MS"/>
                        </a:rPr>
                        <a:t>High-</a:t>
                      </a:r>
                      <a:r>
                        <a:rPr sz="1200" b="1" spc="-10" dirty="0">
                          <a:solidFill>
                            <a:srgbClr val="D468C6"/>
                          </a:solidFill>
                          <a:latin typeface="Trebuchet MS"/>
                          <a:cs typeface="Trebuchet MS"/>
                        </a:rPr>
                        <a:t>quality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R="61594" algn="ctr">
                        <a:lnSpc>
                          <a:spcPts val="1240"/>
                        </a:lnSpc>
                        <a:spcBef>
                          <a:spcPts val="15"/>
                        </a:spcBef>
                      </a:pPr>
                      <a:r>
                        <a:rPr sz="1200" b="1" spc="-10" dirty="0">
                          <a:solidFill>
                            <a:srgbClr val="9FFBEA"/>
                          </a:solidFill>
                          <a:latin typeface="Trebuchet MS"/>
                          <a:cs typeface="Trebuchet MS"/>
                        </a:rPr>
                        <a:t>summarization,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255"/>
                        </a:lnSpc>
                      </a:pPr>
                      <a:r>
                        <a:rPr sz="1200" b="1" spc="-10" dirty="0">
                          <a:solidFill>
                            <a:srgbClr val="4AF392"/>
                          </a:solidFill>
                          <a:latin typeface="Trebuchet MS"/>
                          <a:cs typeface="Trebuchet MS"/>
                        </a:rPr>
                        <a:t>generation,</a:t>
                      </a:r>
                      <a:r>
                        <a:rPr sz="1200" b="1" spc="10" dirty="0">
                          <a:solidFill>
                            <a:srgbClr val="4AF39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b="1" spc="-20" dirty="0">
                          <a:solidFill>
                            <a:srgbClr val="4AF392"/>
                          </a:solidFill>
                          <a:latin typeface="Trebuchet MS"/>
                          <a:cs typeface="Trebuchet MS"/>
                        </a:rPr>
                        <a:t>Q&amp;A,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6040" algn="ctr">
                        <a:lnSpc>
                          <a:spcPts val="1255"/>
                        </a:lnSpc>
                      </a:pPr>
                      <a:r>
                        <a:rPr sz="1200" b="1" dirty="0">
                          <a:solidFill>
                            <a:srgbClr val="44D391"/>
                          </a:solidFill>
                          <a:latin typeface="Trebuchet MS"/>
                          <a:cs typeface="Trebuchet MS"/>
                        </a:rPr>
                        <a:t>complex</a:t>
                      </a:r>
                      <a:r>
                        <a:rPr sz="1200" b="1" spc="-45" dirty="0">
                          <a:solidFill>
                            <a:srgbClr val="44D391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b="1" spc="-10" dirty="0">
                          <a:solidFill>
                            <a:srgbClr val="44D391"/>
                          </a:solidFill>
                          <a:latin typeface="Trebuchet MS"/>
                          <a:cs typeface="Trebuchet MS"/>
                        </a:rPr>
                        <a:t>reasoning,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ts val="1255"/>
                        </a:lnSpc>
                      </a:pPr>
                      <a:r>
                        <a:rPr sz="1200" b="1" spc="-10" dirty="0">
                          <a:solidFill>
                            <a:srgbClr val="5BA0B7"/>
                          </a:solidFill>
                          <a:latin typeface="Trebuchet MS"/>
                          <a:cs typeface="Trebuchet MS"/>
                        </a:rPr>
                        <a:t>search,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895" algn="ctr">
                        <a:lnSpc>
                          <a:spcPts val="1255"/>
                        </a:lnSpc>
                      </a:pPr>
                      <a:r>
                        <a:rPr sz="1200" b="1" spc="-10" dirty="0">
                          <a:solidFill>
                            <a:srgbClr val="795FE8"/>
                          </a:solidFill>
                          <a:latin typeface="Trebuchet MS"/>
                          <a:cs typeface="Trebuchet MS"/>
                        </a:rPr>
                        <a:t>comprehension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5560" algn="ctr">
                        <a:lnSpc>
                          <a:spcPts val="1255"/>
                        </a:lnSpc>
                      </a:pPr>
                      <a:r>
                        <a:rPr sz="1200" b="1" spc="-25" dirty="0">
                          <a:solidFill>
                            <a:srgbClr val="9B5EE0"/>
                          </a:solidFill>
                          <a:latin typeface="Trebuchet MS"/>
                          <a:cs typeface="Trebuchet MS"/>
                        </a:rPr>
                        <a:t>text</a:t>
                      </a:r>
                      <a:r>
                        <a:rPr sz="1200" b="1" spc="-65" dirty="0">
                          <a:solidFill>
                            <a:srgbClr val="9B5EE0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b="1" spc="-10" dirty="0">
                          <a:solidFill>
                            <a:srgbClr val="9B5EE0"/>
                          </a:solidFill>
                          <a:latin typeface="Trebuchet MS"/>
                          <a:cs typeface="Trebuchet MS"/>
                        </a:rPr>
                        <a:t>classification,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55"/>
                        </a:lnSpc>
                      </a:pPr>
                      <a:r>
                        <a:rPr sz="1200" b="1" dirty="0">
                          <a:solidFill>
                            <a:srgbClr val="D468C6"/>
                          </a:solidFill>
                          <a:latin typeface="Trebuchet MS"/>
                          <a:cs typeface="Trebuchet MS"/>
                        </a:rPr>
                        <a:t>images</a:t>
                      </a:r>
                      <a:r>
                        <a:rPr sz="1200" b="1" spc="25" dirty="0">
                          <a:solidFill>
                            <a:srgbClr val="D468C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b="1" dirty="0">
                          <a:solidFill>
                            <a:srgbClr val="D468C6"/>
                          </a:solidFill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1200" b="1" spc="50" dirty="0">
                          <a:solidFill>
                            <a:srgbClr val="D468C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b="1" spc="-25" dirty="0">
                          <a:solidFill>
                            <a:srgbClr val="D468C6"/>
                          </a:solidFill>
                          <a:latin typeface="Trebuchet MS"/>
                          <a:cs typeface="Trebuchet MS"/>
                        </a:rPr>
                        <a:t>art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755">
                <a:tc>
                  <a:txBody>
                    <a:bodyPr/>
                    <a:lstStyle/>
                    <a:p>
                      <a:pPr marR="62865" algn="ctr">
                        <a:lnSpc>
                          <a:spcPts val="1370"/>
                        </a:lnSpc>
                        <a:spcBef>
                          <a:spcPts val="100"/>
                        </a:spcBef>
                      </a:pPr>
                      <a:r>
                        <a:rPr sz="1200" b="1" spc="-10" dirty="0">
                          <a:solidFill>
                            <a:srgbClr val="9FFBEA"/>
                          </a:solidFill>
                          <a:latin typeface="Trebuchet MS"/>
                          <a:cs typeface="Trebuchet MS"/>
                        </a:rPr>
                        <a:t>paraphrasing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/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1280"/>
                        </a:lnSpc>
                      </a:pPr>
                      <a:r>
                        <a:rPr sz="1200" b="1" spc="-30" dirty="0">
                          <a:solidFill>
                            <a:srgbClr val="4AF392"/>
                          </a:solidFill>
                          <a:latin typeface="Trebuchet MS"/>
                          <a:cs typeface="Trebuchet MS"/>
                        </a:rPr>
                        <a:t>search,</a:t>
                      </a:r>
                      <a:r>
                        <a:rPr sz="1200" b="1" spc="-35" dirty="0">
                          <a:solidFill>
                            <a:srgbClr val="4AF392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b="1" spc="-20" dirty="0">
                          <a:solidFill>
                            <a:srgbClr val="4AF392"/>
                          </a:solidFill>
                          <a:latin typeface="Trebuchet MS"/>
                          <a:cs typeface="Trebuchet MS"/>
                        </a:rPr>
                        <a:t>image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ts val="1280"/>
                        </a:lnSpc>
                      </a:pPr>
                      <a:r>
                        <a:rPr sz="1200" b="1" dirty="0">
                          <a:solidFill>
                            <a:srgbClr val="44D391"/>
                          </a:solidFill>
                          <a:latin typeface="Trebuchet MS"/>
                          <a:cs typeface="Trebuchet MS"/>
                        </a:rPr>
                        <a:t>writing,</a:t>
                      </a:r>
                      <a:r>
                        <a:rPr sz="1200" b="1" spc="-65" dirty="0">
                          <a:solidFill>
                            <a:srgbClr val="44D391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b="1" spc="-10" dirty="0">
                          <a:solidFill>
                            <a:srgbClr val="44D391"/>
                          </a:solidFill>
                          <a:latin typeface="Trebuchet MS"/>
                          <a:cs typeface="Trebuchet MS"/>
                        </a:rPr>
                        <a:t>coding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3655" algn="ctr">
                        <a:lnSpc>
                          <a:spcPts val="1280"/>
                        </a:lnSpc>
                      </a:pPr>
                      <a:r>
                        <a:rPr sz="1200" b="1" spc="-10" dirty="0">
                          <a:solidFill>
                            <a:srgbClr val="5BA0B7"/>
                          </a:solidFill>
                          <a:latin typeface="Trebuchet MS"/>
                          <a:cs typeface="Trebuchet MS"/>
                        </a:rPr>
                        <a:t>classification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830" algn="ctr">
                        <a:lnSpc>
                          <a:spcPts val="1280"/>
                        </a:lnSpc>
                      </a:pPr>
                      <a:r>
                        <a:rPr sz="1200" b="1" spc="-25" dirty="0">
                          <a:solidFill>
                            <a:srgbClr val="9B5EE0"/>
                          </a:solidFill>
                          <a:latin typeface="Trebuchet MS"/>
                          <a:cs typeface="Trebuchet MS"/>
                        </a:rPr>
                        <a:t>text</a:t>
                      </a:r>
                      <a:r>
                        <a:rPr sz="1200" b="1" spc="-65" dirty="0">
                          <a:solidFill>
                            <a:srgbClr val="9B5EE0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b="1" spc="-10" dirty="0">
                          <a:solidFill>
                            <a:srgbClr val="9B5EE0"/>
                          </a:solidFill>
                          <a:latin typeface="Trebuchet MS"/>
                          <a:cs typeface="Trebuchet MS"/>
                        </a:rPr>
                        <a:t>completion,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1" name="object 41"/>
          <p:cNvSpPr txBox="1"/>
          <p:nvPr/>
        </p:nvSpPr>
        <p:spPr>
          <a:xfrm>
            <a:off x="601167" y="3191839"/>
            <a:ext cx="1129030" cy="132080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695"/>
              </a:spcBef>
            </a:pP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Jamba</a:t>
            </a:r>
            <a:r>
              <a:rPr sz="12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1.5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rebuchet MS"/>
                <a:cs typeface="Trebuchet MS"/>
              </a:rPr>
              <a:t>Large</a:t>
            </a:r>
            <a:endParaRPr sz="1200">
              <a:latin typeface="Trebuchet MS"/>
              <a:cs typeface="Trebuchet MS"/>
            </a:endParaRPr>
          </a:p>
          <a:p>
            <a:pPr marL="53340" marR="46990" indent="5715" algn="just">
              <a:lnSpc>
                <a:spcPct val="141700"/>
              </a:lnSpc>
            </a:pP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Jamba</a:t>
            </a:r>
            <a:r>
              <a:rPr sz="12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1.5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rebuchet MS"/>
                <a:cs typeface="Trebuchet MS"/>
              </a:rPr>
              <a:t>Mini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Jamba-Instruct </a:t>
            </a:r>
            <a:r>
              <a:rPr sz="1200" spc="-35" dirty="0">
                <a:solidFill>
                  <a:srgbClr val="FFFFFF"/>
                </a:solidFill>
                <a:latin typeface="Trebuchet MS"/>
                <a:cs typeface="Trebuchet MS"/>
              </a:rPr>
              <a:t>Jurassic-</a:t>
            </a:r>
            <a:r>
              <a:rPr sz="1200" spc="75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Trebuchet MS"/>
                <a:cs typeface="Trebuchet MS"/>
              </a:rPr>
              <a:t>Ultra </a:t>
            </a:r>
            <a:r>
              <a:rPr sz="1200" spc="-35" dirty="0">
                <a:solidFill>
                  <a:srgbClr val="FFFFFF"/>
                </a:solidFill>
                <a:latin typeface="Trebuchet MS"/>
                <a:cs typeface="Trebuchet MS"/>
              </a:rPr>
              <a:t>Jurassic-</a:t>
            </a:r>
            <a:r>
              <a:rPr sz="1200" spc="75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Trebuchet MS"/>
                <a:cs typeface="Trebuchet MS"/>
              </a:rPr>
              <a:t>Mid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B4ACC9A-BC8C-C15F-B855-0E7605F3D56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2400" y="6311900"/>
            <a:ext cx="825500" cy="5461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4529455"/>
          </a:xfrm>
          <a:custGeom>
            <a:avLst/>
            <a:gdLst/>
            <a:ahLst/>
            <a:cxnLst/>
            <a:rect l="l" t="t" r="r" b="b"/>
            <a:pathLst>
              <a:path w="12192000" h="4529455">
                <a:moveTo>
                  <a:pt x="0" y="4529328"/>
                </a:moveTo>
                <a:lnTo>
                  <a:pt x="12192000" y="4529328"/>
                </a:lnTo>
                <a:lnTo>
                  <a:pt x="12192000" y="0"/>
                </a:lnTo>
                <a:lnTo>
                  <a:pt x="0" y="0"/>
                </a:lnTo>
                <a:lnTo>
                  <a:pt x="0" y="4529328"/>
                </a:lnTo>
                <a:close/>
              </a:path>
            </a:pathLst>
          </a:custGeom>
          <a:solidFill>
            <a:srgbClr val="222E3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359" y="6335267"/>
            <a:ext cx="348996" cy="20878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32611" y="6379692"/>
            <a:ext cx="10319385" cy="157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65"/>
              </a:lnSpc>
              <a:tabLst>
                <a:tab pos="10252075" algn="l"/>
              </a:tabLst>
            </a:pPr>
            <a:r>
              <a:rPr sz="600" dirty="0">
                <a:solidFill>
                  <a:srgbClr val="F0F3F3"/>
                </a:solidFill>
                <a:latin typeface="Trebuchet MS"/>
                <a:cs typeface="Trebuchet MS"/>
              </a:rPr>
              <a:t>©</a:t>
            </a:r>
            <a:r>
              <a:rPr sz="600" spc="15" dirty="0">
                <a:solidFill>
                  <a:srgbClr val="F0F3F3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F0F3F3"/>
                </a:solidFill>
                <a:latin typeface="Trebuchet MS"/>
                <a:cs typeface="Trebuchet MS"/>
              </a:rPr>
              <a:t>2024,</a:t>
            </a:r>
            <a:r>
              <a:rPr sz="600" spc="40" dirty="0">
                <a:solidFill>
                  <a:srgbClr val="F0F3F3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F0F3F3"/>
                </a:solidFill>
                <a:latin typeface="Trebuchet MS"/>
                <a:cs typeface="Trebuchet MS"/>
              </a:rPr>
              <a:t>Amazon</a:t>
            </a:r>
            <a:r>
              <a:rPr sz="600" spc="25" dirty="0">
                <a:solidFill>
                  <a:srgbClr val="F0F3F3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F0F3F3"/>
                </a:solidFill>
                <a:latin typeface="Trebuchet MS"/>
                <a:cs typeface="Trebuchet MS"/>
              </a:rPr>
              <a:t>Web</a:t>
            </a:r>
            <a:r>
              <a:rPr sz="600" spc="25" dirty="0">
                <a:solidFill>
                  <a:srgbClr val="F0F3F3"/>
                </a:solidFill>
                <a:latin typeface="Trebuchet MS"/>
                <a:cs typeface="Trebuchet MS"/>
              </a:rPr>
              <a:t> </a:t>
            </a:r>
            <a:r>
              <a:rPr sz="600" spc="-20" dirty="0">
                <a:solidFill>
                  <a:srgbClr val="F0F3F3"/>
                </a:solidFill>
                <a:latin typeface="Trebuchet MS"/>
                <a:cs typeface="Trebuchet MS"/>
              </a:rPr>
              <a:t>Services,</a:t>
            </a:r>
            <a:r>
              <a:rPr sz="600" spc="15" dirty="0">
                <a:solidFill>
                  <a:srgbClr val="F0F3F3"/>
                </a:solidFill>
                <a:latin typeface="Trebuchet MS"/>
                <a:cs typeface="Trebuchet MS"/>
              </a:rPr>
              <a:t> </a:t>
            </a:r>
            <a:r>
              <a:rPr sz="600" spc="-25" dirty="0">
                <a:solidFill>
                  <a:srgbClr val="F0F3F3"/>
                </a:solidFill>
                <a:latin typeface="Trebuchet MS"/>
                <a:cs typeface="Trebuchet MS"/>
              </a:rPr>
              <a:t>Inc.</a:t>
            </a:r>
            <a:r>
              <a:rPr sz="600" spc="10" dirty="0">
                <a:solidFill>
                  <a:srgbClr val="F0F3F3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F0F3F3"/>
                </a:solidFill>
                <a:latin typeface="Trebuchet MS"/>
                <a:cs typeface="Trebuchet MS"/>
              </a:rPr>
              <a:t>or</a:t>
            </a:r>
            <a:r>
              <a:rPr sz="600" spc="30" dirty="0">
                <a:solidFill>
                  <a:srgbClr val="F0F3F3"/>
                </a:solidFill>
                <a:latin typeface="Trebuchet MS"/>
                <a:cs typeface="Trebuchet MS"/>
              </a:rPr>
              <a:t> </a:t>
            </a:r>
            <a:r>
              <a:rPr sz="600" spc="-10" dirty="0">
                <a:solidFill>
                  <a:srgbClr val="F0F3F3"/>
                </a:solidFill>
                <a:latin typeface="Trebuchet MS"/>
                <a:cs typeface="Trebuchet MS"/>
              </a:rPr>
              <a:t>its</a:t>
            </a:r>
            <a:r>
              <a:rPr sz="600" spc="10" dirty="0">
                <a:solidFill>
                  <a:srgbClr val="F0F3F3"/>
                </a:solidFill>
                <a:latin typeface="Trebuchet MS"/>
                <a:cs typeface="Trebuchet MS"/>
              </a:rPr>
              <a:t> </a:t>
            </a:r>
            <a:r>
              <a:rPr sz="600" spc="-20" dirty="0">
                <a:solidFill>
                  <a:srgbClr val="F0F3F3"/>
                </a:solidFill>
                <a:latin typeface="Trebuchet MS"/>
                <a:cs typeface="Trebuchet MS"/>
              </a:rPr>
              <a:t>affiliates.</a:t>
            </a:r>
            <a:r>
              <a:rPr sz="600" spc="10" dirty="0">
                <a:solidFill>
                  <a:srgbClr val="F0F3F3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F0F3F3"/>
                </a:solidFill>
                <a:latin typeface="Trebuchet MS"/>
                <a:cs typeface="Trebuchet MS"/>
              </a:rPr>
              <a:t>All</a:t>
            </a:r>
            <a:r>
              <a:rPr sz="600" spc="45" dirty="0">
                <a:solidFill>
                  <a:srgbClr val="F0F3F3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F0F3F3"/>
                </a:solidFill>
                <a:latin typeface="Trebuchet MS"/>
                <a:cs typeface="Trebuchet MS"/>
              </a:rPr>
              <a:t>rights</a:t>
            </a:r>
            <a:r>
              <a:rPr sz="600" spc="20" dirty="0">
                <a:solidFill>
                  <a:srgbClr val="F0F3F3"/>
                </a:solidFill>
                <a:latin typeface="Trebuchet MS"/>
                <a:cs typeface="Trebuchet MS"/>
              </a:rPr>
              <a:t> </a:t>
            </a:r>
            <a:r>
              <a:rPr sz="600" spc="-10" dirty="0">
                <a:solidFill>
                  <a:srgbClr val="F0F3F3"/>
                </a:solidFill>
                <a:latin typeface="Trebuchet MS"/>
                <a:cs typeface="Trebuchet MS"/>
              </a:rPr>
              <a:t>reserved.</a:t>
            </a:r>
            <a:r>
              <a:rPr sz="600" dirty="0">
                <a:solidFill>
                  <a:srgbClr val="F0F3F3"/>
                </a:solidFill>
                <a:latin typeface="Trebuchet MS"/>
                <a:cs typeface="Trebuchet MS"/>
              </a:rPr>
              <a:t>	</a:t>
            </a:r>
            <a:r>
              <a:rPr sz="1350" baseline="-27777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350" baseline="-27777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1999" cy="68579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529328"/>
              <a:ext cx="12192000" cy="2328672"/>
            </a:xfrm>
            <a:prstGeom prst="rect">
              <a:avLst/>
            </a:prstGeom>
          </p:spPr>
        </p:pic>
      </p:grpSp>
      <p:sp>
        <p:nvSpPr>
          <p:cNvPr id="10" name="object 10"/>
          <p:cNvSpPr/>
          <p:nvPr/>
        </p:nvSpPr>
        <p:spPr>
          <a:xfrm>
            <a:off x="0" y="2267711"/>
            <a:ext cx="12192000" cy="2324100"/>
          </a:xfrm>
          <a:custGeom>
            <a:avLst/>
            <a:gdLst/>
            <a:ahLst/>
            <a:cxnLst/>
            <a:rect l="l" t="t" r="r" b="b"/>
            <a:pathLst>
              <a:path w="12192000" h="2324100">
                <a:moveTo>
                  <a:pt x="12192000" y="0"/>
                </a:moveTo>
                <a:lnTo>
                  <a:pt x="0" y="0"/>
                </a:lnTo>
                <a:lnTo>
                  <a:pt x="0" y="2324100"/>
                </a:lnTo>
                <a:lnTo>
                  <a:pt x="12192000" y="23241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421383" y="2730449"/>
            <a:ext cx="2173605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0" spc="615" dirty="0">
                <a:solidFill>
                  <a:srgbClr val="F46DBA"/>
                </a:solidFill>
              </a:rPr>
              <a:t>93%</a:t>
            </a:r>
            <a:endParaRPr sz="8000"/>
          </a:p>
        </p:txBody>
      </p:sp>
      <p:sp>
        <p:nvSpPr>
          <p:cNvPr id="12" name="object 12"/>
          <p:cNvSpPr txBox="1"/>
          <p:nvPr/>
        </p:nvSpPr>
        <p:spPr>
          <a:xfrm>
            <a:off x="3714750" y="3025902"/>
            <a:ext cx="65709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5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4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companies</a:t>
            </a:r>
            <a:r>
              <a:rPr sz="24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believe</a:t>
            </a:r>
            <a:r>
              <a:rPr sz="24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sz="2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sz="24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24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Trebuchet MS"/>
                <a:cs typeface="Trebuchet MS"/>
              </a:rPr>
              <a:t>game</a:t>
            </a:r>
            <a:r>
              <a:rPr sz="24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changer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driving</a:t>
            </a:r>
            <a:r>
              <a:rPr sz="24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Trebuchet MS"/>
                <a:cs typeface="Trebuchet MS"/>
              </a:rPr>
              <a:t>growth</a:t>
            </a:r>
            <a:r>
              <a:rPr sz="24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innovation</a:t>
            </a:r>
            <a:r>
              <a:rPr sz="24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in the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sector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501119" y="6384442"/>
            <a:ext cx="927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-12700" y="-27940"/>
            <a:ext cx="159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687705"/>
            <a:ext cx="3368675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pc="60" dirty="0"/>
              <a:t>Amazon</a:t>
            </a:r>
            <a:r>
              <a:rPr spc="-125" dirty="0"/>
              <a:t> </a:t>
            </a:r>
            <a:r>
              <a:rPr spc="-10" dirty="0"/>
              <a:t>Bedrock </a:t>
            </a:r>
            <a:r>
              <a:rPr spc="105" dirty="0"/>
              <a:t>Model</a:t>
            </a:r>
            <a:r>
              <a:rPr spc="-145" dirty="0"/>
              <a:t> </a:t>
            </a:r>
            <a:r>
              <a:rPr spc="-10" dirty="0"/>
              <a:t>Evaluation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69163" y="1914905"/>
            <a:ext cx="3758565" cy="37338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1300"/>
              </a:lnSpc>
              <a:spcBef>
                <a:spcPts val="260"/>
              </a:spcBef>
              <a:tabLst>
                <a:tab pos="531495" algn="l"/>
                <a:tab pos="1181100" algn="l"/>
                <a:tab pos="1312545" algn="l"/>
                <a:tab pos="1572895" algn="l"/>
                <a:tab pos="2091689" algn="l"/>
                <a:tab pos="2482850" algn="l"/>
                <a:tab pos="2743200" algn="l"/>
                <a:tab pos="3003550" algn="l"/>
                <a:tab pos="3263900" algn="l"/>
              </a:tabLst>
            </a:pP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E</a:t>
            </a:r>
            <a:r>
              <a:rPr sz="1200" b="1" spc="-425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V</a:t>
            </a:r>
            <a:r>
              <a:rPr sz="1200" b="1" spc="-420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A</a:t>
            </a:r>
            <a:r>
              <a:rPr sz="1200" b="1" spc="-409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L</a:t>
            </a:r>
            <a:r>
              <a:rPr sz="1200" b="1" spc="-420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U</a:t>
            </a:r>
            <a:r>
              <a:rPr sz="1200" b="1" spc="-425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A</a:t>
            </a:r>
            <a:r>
              <a:rPr sz="1200" b="1" spc="-405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T</a:t>
            </a:r>
            <a:r>
              <a:rPr sz="1200" b="1" spc="-425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E</a:t>
            </a:r>
            <a:r>
              <a:rPr sz="1200" b="1" spc="-405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50" dirty="0">
                <a:solidFill>
                  <a:srgbClr val="9FFBEA"/>
                </a:solidFill>
                <a:latin typeface="Courier New"/>
                <a:cs typeface="Courier New"/>
              </a:rPr>
              <a:t>,</a:t>
            </a:r>
            <a:r>
              <a:rPr sz="1200" b="1" dirty="0">
                <a:solidFill>
                  <a:srgbClr val="9FFBEA"/>
                </a:solidFill>
                <a:latin typeface="Courier New"/>
                <a:cs typeface="Courier New"/>
              </a:rPr>
              <a:t>		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C</a:t>
            </a:r>
            <a:r>
              <a:rPr sz="1200" b="1" spc="-409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O</a:t>
            </a:r>
            <a:r>
              <a:rPr sz="1200" b="1" spc="-420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M</a:t>
            </a:r>
            <a:r>
              <a:rPr sz="1200" b="1" spc="-425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P</a:t>
            </a:r>
            <a:r>
              <a:rPr sz="1200" b="1" spc="-405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A</a:t>
            </a:r>
            <a:r>
              <a:rPr sz="1200" b="1" spc="-425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R</a:t>
            </a:r>
            <a:r>
              <a:rPr sz="1200" b="1" spc="-420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E</a:t>
            </a:r>
            <a:r>
              <a:rPr sz="1200" b="1" spc="-409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50" dirty="0">
                <a:solidFill>
                  <a:srgbClr val="9FFBEA"/>
                </a:solidFill>
                <a:latin typeface="Courier New"/>
                <a:cs typeface="Courier New"/>
              </a:rPr>
              <a:t>,</a:t>
            </a:r>
            <a:r>
              <a:rPr sz="1200" b="1" dirty="0">
                <a:solidFill>
                  <a:srgbClr val="9FFBEA"/>
                </a:solidFill>
                <a:latin typeface="Courier New"/>
                <a:cs typeface="Courier New"/>
              </a:rPr>
              <a:t>	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A</a:t>
            </a:r>
            <a:r>
              <a:rPr sz="1200" b="1" spc="-425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N</a:t>
            </a:r>
            <a:r>
              <a:rPr sz="1200" b="1" spc="-405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50" dirty="0">
                <a:solidFill>
                  <a:srgbClr val="9FFBEA"/>
                </a:solidFill>
                <a:latin typeface="Courier New"/>
                <a:cs typeface="Courier New"/>
              </a:rPr>
              <a:t>D</a:t>
            </a:r>
            <a:r>
              <a:rPr sz="1200" b="1" dirty="0">
                <a:solidFill>
                  <a:srgbClr val="9FFBEA"/>
                </a:solidFill>
                <a:latin typeface="Courier New"/>
                <a:cs typeface="Courier New"/>
              </a:rPr>
              <a:t>	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S</a:t>
            </a:r>
            <a:r>
              <a:rPr sz="1200" b="1" spc="-425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E</a:t>
            </a:r>
            <a:r>
              <a:rPr sz="1200" b="1" spc="-405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L</a:t>
            </a:r>
            <a:r>
              <a:rPr sz="1200" b="1" spc="-425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E</a:t>
            </a:r>
            <a:r>
              <a:rPr sz="1200" b="1" spc="-420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C</a:t>
            </a:r>
            <a:r>
              <a:rPr sz="1200" b="1" spc="-409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50" dirty="0">
                <a:solidFill>
                  <a:srgbClr val="9FFBEA"/>
                </a:solidFill>
                <a:latin typeface="Courier New"/>
                <a:cs typeface="Courier New"/>
              </a:rPr>
              <a:t>T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T</a:t>
            </a:r>
            <a:r>
              <a:rPr sz="1200" b="1" spc="-425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H</a:t>
            </a:r>
            <a:r>
              <a:rPr sz="1200" b="1" spc="-420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50" dirty="0">
                <a:solidFill>
                  <a:srgbClr val="9FFBEA"/>
                </a:solidFill>
                <a:latin typeface="Courier New"/>
                <a:cs typeface="Courier New"/>
              </a:rPr>
              <a:t>E</a:t>
            </a:r>
            <a:r>
              <a:rPr sz="1200" b="1" dirty="0">
                <a:solidFill>
                  <a:srgbClr val="9FFBEA"/>
                </a:solidFill>
                <a:latin typeface="Courier New"/>
                <a:cs typeface="Courier New"/>
              </a:rPr>
              <a:t>	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B</a:t>
            </a:r>
            <a:r>
              <a:rPr sz="1200" b="1" spc="-425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E</a:t>
            </a:r>
            <a:r>
              <a:rPr sz="1200" b="1" spc="-405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S</a:t>
            </a:r>
            <a:r>
              <a:rPr sz="1200" b="1" spc="-425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50" dirty="0">
                <a:solidFill>
                  <a:srgbClr val="9FFBEA"/>
                </a:solidFill>
                <a:latin typeface="Courier New"/>
                <a:cs typeface="Courier New"/>
              </a:rPr>
              <a:t>T</a:t>
            </a:r>
            <a:r>
              <a:rPr sz="1200" b="1" dirty="0">
                <a:solidFill>
                  <a:srgbClr val="9FFBEA"/>
                </a:solidFill>
                <a:latin typeface="Courier New"/>
                <a:cs typeface="Courier New"/>
              </a:rPr>
              <a:t>	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F</a:t>
            </a:r>
            <a:r>
              <a:rPr sz="1200" b="1" spc="-409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50" dirty="0">
                <a:solidFill>
                  <a:srgbClr val="9FFBEA"/>
                </a:solidFill>
                <a:latin typeface="Courier New"/>
                <a:cs typeface="Courier New"/>
              </a:rPr>
              <a:t>M</a:t>
            </a:r>
            <a:r>
              <a:rPr sz="1200" b="1" dirty="0">
                <a:solidFill>
                  <a:srgbClr val="9FFBEA"/>
                </a:solidFill>
                <a:latin typeface="Courier New"/>
                <a:cs typeface="Courier New"/>
              </a:rPr>
              <a:t>	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F</a:t>
            </a:r>
            <a:r>
              <a:rPr sz="1200" b="1" spc="-425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O</a:t>
            </a:r>
            <a:r>
              <a:rPr sz="1200" b="1" spc="-405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50" dirty="0">
                <a:solidFill>
                  <a:srgbClr val="9FFBEA"/>
                </a:solidFill>
                <a:latin typeface="Courier New"/>
                <a:cs typeface="Courier New"/>
              </a:rPr>
              <a:t>R</a:t>
            </a:r>
            <a:r>
              <a:rPr sz="1200" b="1" dirty="0">
                <a:solidFill>
                  <a:srgbClr val="9FFBEA"/>
                </a:solidFill>
                <a:latin typeface="Courier New"/>
                <a:cs typeface="Courier New"/>
              </a:rPr>
              <a:t>	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Y</a:t>
            </a:r>
            <a:r>
              <a:rPr sz="1200" b="1" spc="-409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O</a:t>
            </a:r>
            <a:r>
              <a:rPr sz="1200" b="1" spc="-420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U</a:t>
            </a:r>
            <a:r>
              <a:rPr sz="1200" b="1" spc="-409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50" dirty="0">
                <a:solidFill>
                  <a:srgbClr val="9FFBEA"/>
                </a:solidFill>
                <a:latin typeface="Courier New"/>
                <a:cs typeface="Courier New"/>
              </a:rPr>
              <a:t>R</a:t>
            </a:r>
            <a:r>
              <a:rPr sz="1200" b="1" dirty="0">
                <a:solidFill>
                  <a:srgbClr val="9FFBEA"/>
                </a:solidFill>
                <a:latin typeface="Courier New"/>
                <a:cs typeface="Courier New"/>
              </a:rPr>
              <a:t>	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U</a:t>
            </a:r>
            <a:r>
              <a:rPr sz="1200" b="1" spc="-409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S</a:t>
            </a:r>
            <a:r>
              <a:rPr sz="1200" b="1" spc="-420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50" dirty="0">
                <a:solidFill>
                  <a:srgbClr val="9FFBEA"/>
                </a:solidFill>
                <a:latin typeface="Courier New"/>
                <a:cs typeface="Courier New"/>
              </a:rPr>
              <a:t>E</a:t>
            </a:r>
            <a:r>
              <a:rPr sz="1200" b="1" dirty="0">
                <a:solidFill>
                  <a:srgbClr val="9FFBEA"/>
                </a:solidFill>
                <a:latin typeface="Courier New"/>
                <a:cs typeface="Courier New"/>
              </a:rPr>
              <a:t>	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C</a:t>
            </a:r>
            <a:r>
              <a:rPr sz="1200" b="1" spc="-425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A</a:t>
            </a:r>
            <a:r>
              <a:rPr sz="1200" b="1" spc="-420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S</a:t>
            </a:r>
            <a:r>
              <a:rPr sz="1200" b="1" spc="-409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50" dirty="0">
                <a:solidFill>
                  <a:srgbClr val="9FFBEA"/>
                </a:solidFill>
                <a:latin typeface="Courier New"/>
                <a:cs typeface="Courier New"/>
              </a:rPr>
              <a:t>E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2904236"/>
            <a:ext cx="4488180" cy="1428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Automatic</a:t>
            </a:r>
            <a:r>
              <a:rPr sz="20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20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human</a:t>
            </a:r>
            <a:r>
              <a:rPr sz="20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Trebuchet MS"/>
                <a:cs typeface="Trebuchet MS"/>
              </a:rPr>
              <a:t>evaluation</a:t>
            </a:r>
            <a:r>
              <a:rPr sz="20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method</a:t>
            </a:r>
            <a:endParaRPr sz="2000">
              <a:latin typeface="Trebuchet MS"/>
              <a:cs typeface="Trebuchet MS"/>
            </a:endParaRPr>
          </a:p>
          <a:p>
            <a:pPr marL="12700" marR="540385">
              <a:lnSpc>
                <a:spcPct val="180000"/>
              </a:lnSpc>
            </a:pPr>
            <a:r>
              <a:rPr sz="2000" spc="-30" dirty="0">
                <a:solidFill>
                  <a:srgbClr val="FFFFFF"/>
                </a:solidFill>
                <a:latin typeface="Trebuchet MS"/>
                <a:cs typeface="Trebuchet MS"/>
              </a:rPr>
              <a:t>Curated</a:t>
            </a:r>
            <a:r>
              <a:rPr sz="20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Trebuchet MS"/>
                <a:cs typeface="Trebuchet MS"/>
              </a:rPr>
              <a:t>datasets</a:t>
            </a:r>
            <a:r>
              <a:rPr sz="20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bring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Trebuchet MS"/>
                <a:cs typeface="Trebuchet MS"/>
              </a:rPr>
              <a:t>own </a:t>
            </a:r>
            <a:r>
              <a:rPr sz="2000" spc="-35" dirty="0">
                <a:solidFill>
                  <a:srgbClr val="FFFFFF"/>
                </a:solidFill>
                <a:latin typeface="Trebuchet MS"/>
                <a:cs typeface="Trebuchet MS"/>
              </a:rPr>
              <a:t>Predefined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custom</a:t>
            </a:r>
            <a:r>
              <a:rPr sz="20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metrics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993891" y="1042416"/>
            <a:ext cx="5316220" cy="2499995"/>
            <a:chOff x="5993891" y="1042416"/>
            <a:chExt cx="5316220" cy="249999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22847" y="1071372"/>
              <a:ext cx="5257800" cy="244144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93891" y="1042416"/>
              <a:ext cx="5315712" cy="2499487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5993891" y="4169664"/>
            <a:ext cx="5316220" cy="1430020"/>
            <a:chOff x="5993891" y="4169664"/>
            <a:chExt cx="5316220" cy="143002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22847" y="4198620"/>
              <a:ext cx="5257800" cy="13716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93891" y="4169664"/>
              <a:ext cx="5315712" cy="142951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6011036" y="748029"/>
            <a:ext cx="6362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FFFFFF"/>
                </a:solidFill>
                <a:latin typeface="Courier New"/>
                <a:cs typeface="Courier New"/>
              </a:rPr>
              <a:t>H</a:t>
            </a:r>
            <a:r>
              <a:rPr sz="1200" b="1" spc="-4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ourier New"/>
                <a:cs typeface="Courier New"/>
              </a:rPr>
              <a:t>U</a:t>
            </a:r>
            <a:r>
              <a:rPr sz="1200" b="1" spc="-4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ourier New"/>
                <a:cs typeface="Courier New"/>
              </a:rPr>
              <a:t>M</a:t>
            </a:r>
            <a:r>
              <a:rPr sz="1200" b="1" spc="-409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r>
              <a:rPr sz="1200" b="1" spc="-4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b="1" spc="-50" dirty="0">
                <a:solidFill>
                  <a:srgbClr val="FFFFFF"/>
                </a:solidFill>
                <a:latin typeface="Courier New"/>
                <a:cs typeface="Courier New"/>
              </a:rPr>
              <a:t>N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90410" y="748029"/>
            <a:ext cx="1287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FFFFFF"/>
                </a:solidFill>
                <a:latin typeface="Courier New"/>
                <a:cs typeface="Courier New"/>
              </a:rPr>
              <a:t>E</a:t>
            </a:r>
            <a:r>
              <a:rPr sz="1200" b="1" spc="-4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ourier New"/>
                <a:cs typeface="Courier New"/>
              </a:rPr>
              <a:t>V</a:t>
            </a:r>
            <a:r>
              <a:rPr sz="1200" b="1" spc="-4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r>
              <a:rPr sz="1200" b="1" spc="-4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ourier New"/>
                <a:cs typeface="Courier New"/>
              </a:rPr>
              <a:t>L</a:t>
            </a:r>
            <a:r>
              <a:rPr sz="1200" b="1" spc="-4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ourier New"/>
                <a:cs typeface="Courier New"/>
              </a:rPr>
              <a:t>U</a:t>
            </a:r>
            <a:r>
              <a:rPr sz="1200" b="1" spc="-409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r>
              <a:rPr sz="1200" b="1" spc="-4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ourier New"/>
                <a:cs typeface="Courier New"/>
              </a:rPr>
              <a:t>T</a:t>
            </a:r>
            <a:r>
              <a:rPr sz="1200" b="1" spc="-4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ourier New"/>
                <a:cs typeface="Courier New"/>
              </a:rPr>
              <a:t>I</a:t>
            </a:r>
            <a:r>
              <a:rPr sz="1200" b="1" spc="-4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ourier New"/>
                <a:cs typeface="Courier New"/>
              </a:rPr>
              <a:t>O</a:t>
            </a:r>
            <a:r>
              <a:rPr sz="1200" b="1" spc="-4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b="1" spc="-50" dirty="0">
                <a:solidFill>
                  <a:srgbClr val="FFFFFF"/>
                </a:solidFill>
                <a:latin typeface="Courier New"/>
                <a:cs typeface="Courier New"/>
              </a:rPr>
              <a:t>N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21294" y="748029"/>
            <a:ext cx="768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FFFFFF"/>
                </a:solidFill>
                <a:latin typeface="Courier New"/>
                <a:cs typeface="Courier New"/>
              </a:rPr>
              <a:t>R</a:t>
            </a:r>
            <a:r>
              <a:rPr sz="1200" b="1" spc="-4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ourier New"/>
                <a:cs typeface="Courier New"/>
              </a:rPr>
              <a:t>E</a:t>
            </a:r>
            <a:r>
              <a:rPr sz="1200" b="1" spc="-4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ourier New"/>
                <a:cs typeface="Courier New"/>
              </a:rPr>
              <a:t>P</a:t>
            </a:r>
            <a:r>
              <a:rPr sz="1200" b="1" spc="-4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ourier New"/>
                <a:cs typeface="Courier New"/>
              </a:rPr>
              <a:t>O</a:t>
            </a:r>
            <a:r>
              <a:rPr sz="1200" b="1" spc="-4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ourier New"/>
                <a:cs typeface="Courier New"/>
              </a:rPr>
              <a:t>R</a:t>
            </a:r>
            <a:r>
              <a:rPr sz="1200" b="1" spc="-409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b="1" spc="-50" dirty="0">
                <a:solidFill>
                  <a:srgbClr val="FFFFFF"/>
                </a:solidFill>
                <a:latin typeface="Courier New"/>
                <a:cs typeface="Courier New"/>
              </a:rPr>
              <a:t>T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11036" y="3858005"/>
            <a:ext cx="11569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r>
              <a:rPr sz="1200" b="1" spc="-4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ourier New"/>
                <a:cs typeface="Courier New"/>
              </a:rPr>
              <a:t>U</a:t>
            </a:r>
            <a:r>
              <a:rPr sz="1200" b="1" spc="-4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ourier New"/>
                <a:cs typeface="Courier New"/>
              </a:rPr>
              <a:t>T</a:t>
            </a:r>
            <a:r>
              <a:rPr sz="1200" b="1" spc="-409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ourier New"/>
                <a:cs typeface="Courier New"/>
              </a:rPr>
              <a:t>O</a:t>
            </a:r>
            <a:r>
              <a:rPr sz="1200" b="1" spc="-4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ourier New"/>
                <a:cs typeface="Courier New"/>
              </a:rPr>
              <a:t>M</a:t>
            </a:r>
            <a:r>
              <a:rPr sz="1200" b="1" spc="-4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r>
              <a:rPr sz="1200" b="1" spc="-4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ourier New"/>
                <a:cs typeface="Courier New"/>
              </a:rPr>
              <a:t>T</a:t>
            </a:r>
            <a:r>
              <a:rPr sz="1200" b="1" spc="-4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ourier New"/>
                <a:cs typeface="Courier New"/>
              </a:rPr>
              <a:t>I</a:t>
            </a:r>
            <a:r>
              <a:rPr sz="1200" b="1" spc="-4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b="1" spc="-50" dirty="0">
                <a:solidFill>
                  <a:srgbClr val="FFFFFF"/>
                </a:solidFill>
                <a:latin typeface="Courier New"/>
                <a:cs typeface="Courier New"/>
              </a:rPr>
              <a:t>C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11008" y="3858005"/>
            <a:ext cx="1287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FFFFFF"/>
                </a:solidFill>
                <a:latin typeface="Courier New"/>
                <a:cs typeface="Courier New"/>
              </a:rPr>
              <a:t>E</a:t>
            </a:r>
            <a:r>
              <a:rPr sz="1200" b="1" spc="-409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ourier New"/>
                <a:cs typeface="Courier New"/>
              </a:rPr>
              <a:t>V</a:t>
            </a:r>
            <a:r>
              <a:rPr sz="1200" b="1" spc="-4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r>
              <a:rPr sz="1200" b="1" spc="-4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ourier New"/>
                <a:cs typeface="Courier New"/>
              </a:rPr>
              <a:t>L</a:t>
            </a:r>
            <a:r>
              <a:rPr sz="1200" b="1" spc="-4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ourier New"/>
                <a:cs typeface="Courier New"/>
              </a:rPr>
              <a:t>U</a:t>
            </a:r>
            <a:r>
              <a:rPr sz="1200" b="1" spc="-4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r>
              <a:rPr sz="1200" b="1" spc="-4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ourier New"/>
                <a:cs typeface="Courier New"/>
              </a:rPr>
              <a:t>T</a:t>
            </a:r>
            <a:r>
              <a:rPr sz="1200" b="1" spc="-409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ourier New"/>
                <a:cs typeface="Courier New"/>
              </a:rPr>
              <a:t>I</a:t>
            </a:r>
            <a:r>
              <a:rPr sz="1200" b="1" spc="-4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ourier New"/>
                <a:cs typeface="Courier New"/>
              </a:rPr>
              <a:t>O</a:t>
            </a:r>
            <a:r>
              <a:rPr sz="1200" b="1" spc="-409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b="1" spc="-50" dirty="0">
                <a:solidFill>
                  <a:srgbClr val="FFFFFF"/>
                </a:solidFill>
                <a:latin typeface="Courier New"/>
                <a:cs typeface="Courier New"/>
              </a:rPr>
              <a:t>N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741892" y="3858005"/>
            <a:ext cx="7670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FFFFFF"/>
                </a:solidFill>
                <a:latin typeface="Courier New"/>
                <a:cs typeface="Courier New"/>
              </a:rPr>
              <a:t>R</a:t>
            </a:r>
            <a:r>
              <a:rPr sz="1200" b="1" spc="-409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ourier New"/>
                <a:cs typeface="Courier New"/>
              </a:rPr>
              <a:t>E</a:t>
            </a:r>
            <a:r>
              <a:rPr sz="1200" b="1" spc="-4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ourier New"/>
                <a:cs typeface="Courier New"/>
              </a:rPr>
              <a:t>P</a:t>
            </a:r>
            <a:r>
              <a:rPr sz="1200" b="1" spc="-4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ourier New"/>
                <a:cs typeface="Courier New"/>
              </a:rPr>
              <a:t>O</a:t>
            </a:r>
            <a:r>
              <a:rPr sz="1200" b="1" spc="-4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ourier New"/>
                <a:cs typeface="Courier New"/>
              </a:rPr>
              <a:t>R</a:t>
            </a:r>
            <a:r>
              <a:rPr sz="1200" b="1" spc="-4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b="1" spc="-50" dirty="0">
                <a:solidFill>
                  <a:srgbClr val="FFFFFF"/>
                </a:solidFill>
                <a:latin typeface="Courier New"/>
                <a:cs typeface="Courier New"/>
              </a:rPr>
              <a:t>T</a:t>
            </a:r>
            <a:endParaRPr sz="1200">
              <a:latin typeface="Courier New"/>
              <a:cs typeface="Courier New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4B32551-9AFF-0045-C5AF-DDB1F214AD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" y="6311900"/>
            <a:ext cx="825500" cy="5461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2913" y="1414653"/>
            <a:ext cx="67290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145" dirty="0"/>
              <a:t>Amazon</a:t>
            </a:r>
            <a:r>
              <a:rPr sz="4000" spc="-180" dirty="0"/>
              <a:t> </a:t>
            </a:r>
            <a:r>
              <a:rPr sz="4000" spc="85" dirty="0"/>
              <a:t>Bedrock</a:t>
            </a:r>
            <a:r>
              <a:rPr sz="4000" spc="-175" dirty="0"/>
              <a:t> </a:t>
            </a:r>
            <a:r>
              <a:rPr sz="4000" spc="110" dirty="0"/>
              <a:t>simplifies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6449314" y="4366971"/>
            <a:ext cx="18224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Integration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871716" y="2778251"/>
            <a:ext cx="975360" cy="1384300"/>
            <a:chOff x="6871716" y="2778251"/>
            <a:chExt cx="975360" cy="1384300"/>
          </a:xfrm>
        </p:grpSpPr>
        <p:sp>
          <p:nvSpPr>
            <p:cNvPr id="5" name="object 5"/>
            <p:cNvSpPr/>
            <p:nvPr/>
          </p:nvSpPr>
          <p:spPr>
            <a:xfrm>
              <a:off x="7359396" y="2784347"/>
              <a:ext cx="424180" cy="848994"/>
            </a:xfrm>
            <a:custGeom>
              <a:avLst/>
              <a:gdLst/>
              <a:ahLst/>
              <a:cxnLst/>
              <a:rect l="l" t="t" r="r" b="b"/>
              <a:pathLst>
                <a:path w="424179" h="848995">
                  <a:moveTo>
                    <a:pt x="105918" y="353694"/>
                  </a:moveTo>
                  <a:lnTo>
                    <a:pt x="0" y="282955"/>
                  </a:lnTo>
                  <a:lnTo>
                    <a:pt x="0" y="70738"/>
                  </a:lnTo>
                  <a:lnTo>
                    <a:pt x="105918" y="0"/>
                  </a:lnTo>
                  <a:lnTo>
                    <a:pt x="317753" y="126873"/>
                  </a:lnTo>
                  <a:lnTo>
                    <a:pt x="317753" y="264413"/>
                  </a:lnTo>
                  <a:lnTo>
                    <a:pt x="423672" y="324612"/>
                  </a:lnTo>
                  <a:lnTo>
                    <a:pt x="423672" y="429005"/>
                  </a:lnTo>
                  <a:lnTo>
                    <a:pt x="423672" y="530605"/>
                  </a:lnTo>
                  <a:lnTo>
                    <a:pt x="317753" y="601344"/>
                  </a:lnTo>
                  <a:lnTo>
                    <a:pt x="317753" y="725042"/>
                  </a:lnTo>
                  <a:lnTo>
                    <a:pt x="105918" y="848868"/>
                  </a:lnTo>
                  <a:lnTo>
                    <a:pt x="0" y="795781"/>
                  </a:lnTo>
                </a:path>
              </a:pathLst>
            </a:custGeom>
            <a:ln w="12192">
              <a:solidFill>
                <a:srgbClr val="00A98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963156" y="3579875"/>
              <a:ext cx="792480" cy="363220"/>
            </a:xfrm>
            <a:custGeom>
              <a:avLst/>
              <a:gdLst/>
              <a:ahLst/>
              <a:cxnLst/>
              <a:rect l="l" t="t" r="r" b="b"/>
              <a:pathLst>
                <a:path w="792479" h="363220">
                  <a:moveTo>
                    <a:pt x="396240" y="362712"/>
                  </a:moveTo>
                  <a:lnTo>
                    <a:pt x="396240" y="0"/>
                  </a:lnTo>
                </a:path>
                <a:path w="792479" h="363220">
                  <a:moveTo>
                    <a:pt x="0" y="362712"/>
                  </a:moveTo>
                  <a:lnTo>
                    <a:pt x="0" y="199644"/>
                  </a:lnTo>
                  <a:lnTo>
                    <a:pt x="792479" y="199644"/>
                  </a:lnTo>
                  <a:lnTo>
                    <a:pt x="792479" y="362712"/>
                  </a:lnTo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877812" y="3985259"/>
              <a:ext cx="593090" cy="170815"/>
            </a:xfrm>
            <a:custGeom>
              <a:avLst/>
              <a:gdLst/>
              <a:ahLst/>
              <a:cxnLst/>
              <a:rect l="l" t="t" r="r" b="b"/>
              <a:pathLst>
                <a:path w="593090" h="170814">
                  <a:moveTo>
                    <a:pt x="0" y="170687"/>
                  </a:moveTo>
                  <a:lnTo>
                    <a:pt x="170688" y="170687"/>
                  </a:lnTo>
                  <a:lnTo>
                    <a:pt x="170688" y="0"/>
                  </a:lnTo>
                  <a:lnTo>
                    <a:pt x="0" y="0"/>
                  </a:lnTo>
                  <a:lnTo>
                    <a:pt x="0" y="170687"/>
                  </a:lnTo>
                  <a:close/>
                </a:path>
                <a:path w="593090" h="170814">
                  <a:moveTo>
                    <a:pt x="592836" y="170687"/>
                  </a:moveTo>
                  <a:lnTo>
                    <a:pt x="371856" y="170687"/>
                  </a:lnTo>
                  <a:lnTo>
                    <a:pt x="482346" y="0"/>
                  </a:lnTo>
                  <a:lnTo>
                    <a:pt x="592836" y="170687"/>
                  </a:lnTo>
                  <a:close/>
                </a:path>
              </a:pathLst>
            </a:custGeom>
            <a:ln w="12192">
              <a:solidFill>
                <a:srgbClr val="00A98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64196" y="3979163"/>
              <a:ext cx="182879" cy="18287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935724" y="2848355"/>
              <a:ext cx="424180" cy="722630"/>
            </a:xfrm>
            <a:custGeom>
              <a:avLst/>
              <a:gdLst/>
              <a:ahLst/>
              <a:cxnLst/>
              <a:rect l="l" t="t" r="r" b="b"/>
              <a:pathLst>
                <a:path w="424179" h="722629">
                  <a:moveTo>
                    <a:pt x="211835" y="364236"/>
                  </a:moveTo>
                  <a:lnTo>
                    <a:pt x="211835" y="254127"/>
                  </a:lnTo>
                  <a:lnTo>
                    <a:pt x="318516" y="201422"/>
                  </a:lnTo>
                  <a:lnTo>
                    <a:pt x="318516" y="96012"/>
                  </a:lnTo>
                </a:path>
                <a:path w="424179" h="722629">
                  <a:moveTo>
                    <a:pt x="211835" y="254508"/>
                  </a:moveTo>
                  <a:lnTo>
                    <a:pt x="105155" y="201168"/>
                  </a:lnTo>
                </a:path>
                <a:path w="424179" h="722629">
                  <a:moveTo>
                    <a:pt x="211835" y="131064"/>
                  </a:moveTo>
                  <a:lnTo>
                    <a:pt x="211835" y="0"/>
                  </a:lnTo>
                </a:path>
                <a:path w="424179" h="722629">
                  <a:moveTo>
                    <a:pt x="0" y="365760"/>
                  </a:moveTo>
                  <a:lnTo>
                    <a:pt x="102107" y="306324"/>
                  </a:lnTo>
                </a:path>
                <a:path w="424179" h="722629">
                  <a:moveTo>
                    <a:pt x="105155" y="536448"/>
                  </a:moveTo>
                  <a:lnTo>
                    <a:pt x="211835" y="466344"/>
                  </a:lnTo>
                </a:path>
                <a:path w="424179" h="722629">
                  <a:moveTo>
                    <a:pt x="210311" y="722376"/>
                  </a:moveTo>
                  <a:lnTo>
                    <a:pt x="304800" y="667512"/>
                  </a:lnTo>
                </a:path>
                <a:path w="424179" h="722629">
                  <a:moveTo>
                    <a:pt x="193548" y="589788"/>
                  </a:moveTo>
                  <a:lnTo>
                    <a:pt x="423672" y="466344"/>
                  </a:lnTo>
                </a:path>
                <a:path w="424179" h="722629">
                  <a:moveTo>
                    <a:pt x="105155" y="431292"/>
                  </a:moveTo>
                  <a:lnTo>
                    <a:pt x="211835" y="359664"/>
                  </a:lnTo>
                </a:path>
                <a:path w="424179" h="722629">
                  <a:moveTo>
                    <a:pt x="318516" y="519684"/>
                  </a:moveTo>
                  <a:lnTo>
                    <a:pt x="318516" y="430784"/>
                  </a:lnTo>
                  <a:lnTo>
                    <a:pt x="211835" y="359664"/>
                  </a:lnTo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359396" y="2944367"/>
              <a:ext cx="424180" cy="547370"/>
            </a:xfrm>
            <a:custGeom>
              <a:avLst/>
              <a:gdLst/>
              <a:ahLst/>
              <a:cxnLst/>
              <a:rect l="l" t="t" r="r" b="b"/>
              <a:pathLst>
                <a:path w="424179" h="547370">
                  <a:moveTo>
                    <a:pt x="318515" y="316992"/>
                  </a:moveTo>
                  <a:lnTo>
                    <a:pt x="423672" y="370332"/>
                  </a:lnTo>
                </a:path>
                <a:path w="424179" h="547370">
                  <a:moveTo>
                    <a:pt x="318515" y="35052"/>
                  </a:moveTo>
                  <a:lnTo>
                    <a:pt x="248411" y="35052"/>
                  </a:lnTo>
                </a:path>
                <a:path w="424179" h="547370">
                  <a:moveTo>
                    <a:pt x="0" y="512064"/>
                  </a:moveTo>
                  <a:lnTo>
                    <a:pt x="106679" y="512064"/>
                  </a:lnTo>
                </a:path>
                <a:path w="424179" h="547370">
                  <a:moveTo>
                    <a:pt x="246887" y="35052"/>
                  </a:moveTo>
                  <a:lnTo>
                    <a:pt x="244125" y="48672"/>
                  </a:lnTo>
                  <a:lnTo>
                    <a:pt x="236600" y="59817"/>
                  </a:lnTo>
                  <a:lnTo>
                    <a:pt x="225456" y="67341"/>
                  </a:lnTo>
                  <a:lnTo>
                    <a:pt x="211835" y="70104"/>
                  </a:lnTo>
                  <a:lnTo>
                    <a:pt x="198215" y="67341"/>
                  </a:lnTo>
                  <a:lnTo>
                    <a:pt x="187071" y="59817"/>
                  </a:lnTo>
                  <a:lnTo>
                    <a:pt x="179546" y="48672"/>
                  </a:lnTo>
                  <a:lnTo>
                    <a:pt x="176783" y="35052"/>
                  </a:lnTo>
                  <a:lnTo>
                    <a:pt x="179546" y="21431"/>
                  </a:lnTo>
                  <a:lnTo>
                    <a:pt x="187070" y="10287"/>
                  </a:lnTo>
                  <a:lnTo>
                    <a:pt x="198215" y="2762"/>
                  </a:lnTo>
                  <a:lnTo>
                    <a:pt x="211835" y="0"/>
                  </a:lnTo>
                  <a:lnTo>
                    <a:pt x="225456" y="2762"/>
                  </a:lnTo>
                  <a:lnTo>
                    <a:pt x="236600" y="10287"/>
                  </a:lnTo>
                  <a:lnTo>
                    <a:pt x="244125" y="21431"/>
                  </a:lnTo>
                  <a:lnTo>
                    <a:pt x="246887" y="35052"/>
                  </a:lnTo>
                  <a:close/>
                </a:path>
                <a:path w="424179" h="547370">
                  <a:moveTo>
                    <a:pt x="318515" y="299466"/>
                  </a:moveTo>
                  <a:lnTo>
                    <a:pt x="315753" y="313420"/>
                  </a:lnTo>
                  <a:lnTo>
                    <a:pt x="308228" y="324802"/>
                  </a:lnTo>
                  <a:lnTo>
                    <a:pt x="297084" y="332470"/>
                  </a:lnTo>
                  <a:lnTo>
                    <a:pt x="283463" y="335280"/>
                  </a:lnTo>
                  <a:lnTo>
                    <a:pt x="269843" y="332470"/>
                  </a:lnTo>
                  <a:lnTo>
                    <a:pt x="258698" y="324802"/>
                  </a:lnTo>
                  <a:lnTo>
                    <a:pt x="251174" y="313420"/>
                  </a:lnTo>
                  <a:lnTo>
                    <a:pt x="248411" y="299466"/>
                  </a:lnTo>
                  <a:lnTo>
                    <a:pt x="251174" y="285511"/>
                  </a:lnTo>
                  <a:lnTo>
                    <a:pt x="258698" y="274129"/>
                  </a:lnTo>
                  <a:lnTo>
                    <a:pt x="269843" y="266461"/>
                  </a:lnTo>
                  <a:lnTo>
                    <a:pt x="283463" y="263652"/>
                  </a:lnTo>
                  <a:lnTo>
                    <a:pt x="297084" y="266461"/>
                  </a:lnTo>
                  <a:lnTo>
                    <a:pt x="308228" y="274129"/>
                  </a:lnTo>
                  <a:lnTo>
                    <a:pt x="315753" y="285511"/>
                  </a:lnTo>
                  <a:lnTo>
                    <a:pt x="318515" y="299466"/>
                  </a:lnTo>
                  <a:close/>
                </a:path>
                <a:path w="424179" h="547370">
                  <a:moveTo>
                    <a:pt x="176783" y="211074"/>
                  </a:moveTo>
                  <a:lnTo>
                    <a:pt x="174021" y="225028"/>
                  </a:lnTo>
                  <a:lnTo>
                    <a:pt x="166497" y="236410"/>
                  </a:lnTo>
                  <a:lnTo>
                    <a:pt x="155352" y="244078"/>
                  </a:lnTo>
                  <a:lnTo>
                    <a:pt x="141731" y="246887"/>
                  </a:lnTo>
                  <a:lnTo>
                    <a:pt x="128111" y="244078"/>
                  </a:lnTo>
                  <a:lnTo>
                    <a:pt x="116967" y="236410"/>
                  </a:lnTo>
                  <a:lnTo>
                    <a:pt x="109442" y="225028"/>
                  </a:lnTo>
                  <a:lnTo>
                    <a:pt x="106679" y="211074"/>
                  </a:lnTo>
                  <a:lnTo>
                    <a:pt x="109442" y="197119"/>
                  </a:lnTo>
                  <a:lnTo>
                    <a:pt x="116966" y="185737"/>
                  </a:lnTo>
                  <a:lnTo>
                    <a:pt x="128111" y="178069"/>
                  </a:lnTo>
                  <a:lnTo>
                    <a:pt x="141731" y="175260"/>
                  </a:lnTo>
                  <a:lnTo>
                    <a:pt x="155352" y="178069"/>
                  </a:lnTo>
                  <a:lnTo>
                    <a:pt x="166496" y="185737"/>
                  </a:lnTo>
                  <a:lnTo>
                    <a:pt x="174021" y="197119"/>
                  </a:lnTo>
                  <a:lnTo>
                    <a:pt x="176783" y="211074"/>
                  </a:lnTo>
                  <a:close/>
                </a:path>
                <a:path w="424179" h="547370">
                  <a:moveTo>
                    <a:pt x="176783" y="512064"/>
                  </a:moveTo>
                  <a:lnTo>
                    <a:pt x="174021" y="525684"/>
                  </a:lnTo>
                  <a:lnTo>
                    <a:pt x="166497" y="536829"/>
                  </a:lnTo>
                  <a:lnTo>
                    <a:pt x="155352" y="544353"/>
                  </a:lnTo>
                  <a:lnTo>
                    <a:pt x="141731" y="547116"/>
                  </a:lnTo>
                  <a:lnTo>
                    <a:pt x="128111" y="544353"/>
                  </a:lnTo>
                  <a:lnTo>
                    <a:pt x="116967" y="536829"/>
                  </a:lnTo>
                  <a:lnTo>
                    <a:pt x="109442" y="525684"/>
                  </a:lnTo>
                  <a:lnTo>
                    <a:pt x="106679" y="512064"/>
                  </a:lnTo>
                  <a:lnTo>
                    <a:pt x="109442" y="498443"/>
                  </a:lnTo>
                  <a:lnTo>
                    <a:pt x="116966" y="487299"/>
                  </a:lnTo>
                  <a:lnTo>
                    <a:pt x="128111" y="479774"/>
                  </a:lnTo>
                  <a:lnTo>
                    <a:pt x="141731" y="477012"/>
                  </a:lnTo>
                  <a:lnTo>
                    <a:pt x="155352" y="479774"/>
                  </a:lnTo>
                  <a:lnTo>
                    <a:pt x="166496" y="487299"/>
                  </a:lnTo>
                  <a:lnTo>
                    <a:pt x="174021" y="498443"/>
                  </a:lnTo>
                  <a:lnTo>
                    <a:pt x="176783" y="512064"/>
                  </a:lnTo>
                  <a:close/>
                </a:path>
              </a:pathLst>
            </a:custGeom>
            <a:ln w="12192">
              <a:solidFill>
                <a:srgbClr val="00A98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935724" y="2784347"/>
              <a:ext cx="424180" cy="848994"/>
            </a:xfrm>
            <a:custGeom>
              <a:avLst/>
              <a:gdLst/>
              <a:ahLst/>
              <a:cxnLst/>
              <a:rect l="l" t="t" r="r" b="b"/>
              <a:pathLst>
                <a:path w="424179" h="848995">
                  <a:moveTo>
                    <a:pt x="423672" y="795527"/>
                  </a:moveTo>
                  <a:lnTo>
                    <a:pt x="423672" y="429767"/>
                  </a:lnTo>
                </a:path>
                <a:path w="424179" h="848995">
                  <a:moveTo>
                    <a:pt x="423672" y="70738"/>
                  </a:moveTo>
                  <a:lnTo>
                    <a:pt x="317753" y="0"/>
                  </a:lnTo>
                  <a:lnTo>
                    <a:pt x="105918" y="123825"/>
                  </a:lnTo>
                  <a:lnTo>
                    <a:pt x="105918" y="264413"/>
                  </a:lnTo>
                  <a:lnTo>
                    <a:pt x="0" y="318262"/>
                  </a:lnTo>
                  <a:lnTo>
                    <a:pt x="0" y="429005"/>
                  </a:lnTo>
                  <a:lnTo>
                    <a:pt x="0" y="530605"/>
                  </a:lnTo>
                  <a:lnTo>
                    <a:pt x="105918" y="601344"/>
                  </a:lnTo>
                  <a:lnTo>
                    <a:pt x="105918" y="725042"/>
                  </a:lnTo>
                  <a:lnTo>
                    <a:pt x="317753" y="848868"/>
                  </a:lnTo>
                  <a:lnTo>
                    <a:pt x="423672" y="792099"/>
                  </a:lnTo>
                  <a:lnTo>
                    <a:pt x="423672" y="424434"/>
                  </a:lnTo>
                  <a:lnTo>
                    <a:pt x="317753" y="371348"/>
                  </a:lnTo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73327" y="4424298"/>
            <a:ext cx="10966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Choice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129283" y="2886455"/>
            <a:ext cx="822960" cy="1384300"/>
            <a:chOff x="1129283" y="2886455"/>
            <a:chExt cx="822960" cy="1384300"/>
          </a:xfrm>
        </p:grpSpPr>
        <p:sp>
          <p:nvSpPr>
            <p:cNvPr id="14" name="object 14"/>
            <p:cNvSpPr/>
            <p:nvPr/>
          </p:nvSpPr>
          <p:spPr>
            <a:xfrm>
              <a:off x="1571243" y="3819144"/>
              <a:ext cx="375285" cy="294640"/>
            </a:xfrm>
            <a:custGeom>
              <a:avLst/>
              <a:gdLst/>
              <a:ahLst/>
              <a:cxnLst/>
              <a:rect l="l" t="t" r="r" b="b"/>
              <a:pathLst>
                <a:path w="375285" h="294639">
                  <a:moveTo>
                    <a:pt x="0" y="50291"/>
                  </a:moveTo>
                  <a:lnTo>
                    <a:pt x="114300" y="50291"/>
                  </a:lnTo>
                </a:path>
                <a:path w="375285" h="294639">
                  <a:moveTo>
                    <a:pt x="216407" y="51053"/>
                  </a:moveTo>
                  <a:lnTo>
                    <a:pt x="212461" y="70925"/>
                  </a:lnTo>
                  <a:lnTo>
                    <a:pt x="201691" y="87153"/>
                  </a:lnTo>
                  <a:lnTo>
                    <a:pt x="185707" y="98095"/>
                  </a:lnTo>
                  <a:lnTo>
                    <a:pt x="166116" y="102107"/>
                  </a:lnTo>
                  <a:lnTo>
                    <a:pt x="146524" y="98095"/>
                  </a:lnTo>
                  <a:lnTo>
                    <a:pt x="130540" y="87153"/>
                  </a:lnTo>
                  <a:lnTo>
                    <a:pt x="119770" y="70925"/>
                  </a:lnTo>
                  <a:lnTo>
                    <a:pt x="115824" y="51053"/>
                  </a:lnTo>
                  <a:lnTo>
                    <a:pt x="119770" y="31182"/>
                  </a:lnTo>
                  <a:lnTo>
                    <a:pt x="130540" y="14954"/>
                  </a:lnTo>
                  <a:lnTo>
                    <a:pt x="146524" y="4012"/>
                  </a:lnTo>
                  <a:lnTo>
                    <a:pt x="166116" y="0"/>
                  </a:lnTo>
                  <a:lnTo>
                    <a:pt x="185707" y="4012"/>
                  </a:lnTo>
                  <a:lnTo>
                    <a:pt x="201691" y="14954"/>
                  </a:lnTo>
                  <a:lnTo>
                    <a:pt x="212461" y="31182"/>
                  </a:lnTo>
                  <a:lnTo>
                    <a:pt x="216407" y="51053"/>
                  </a:lnTo>
                  <a:close/>
                </a:path>
                <a:path w="375285" h="294639">
                  <a:moveTo>
                    <a:pt x="374904" y="243077"/>
                  </a:moveTo>
                  <a:lnTo>
                    <a:pt x="370891" y="262949"/>
                  </a:lnTo>
                  <a:lnTo>
                    <a:pt x="359949" y="279177"/>
                  </a:lnTo>
                  <a:lnTo>
                    <a:pt x="343721" y="290119"/>
                  </a:lnTo>
                  <a:lnTo>
                    <a:pt x="323850" y="294131"/>
                  </a:lnTo>
                  <a:lnTo>
                    <a:pt x="303978" y="290119"/>
                  </a:lnTo>
                  <a:lnTo>
                    <a:pt x="287750" y="279177"/>
                  </a:lnTo>
                  <a:lnTo>
                    <a:pt x="276808" y="262949"/>
                  </a:lnTo>
                  <a:lnTo>
                    <a:pt x="272795" y="243077"/>
                  </a:lnTo>
                  <a:lnTo>
                    <a:pt x="276808" y="223206"/>
                  </a:lnTo>
                  <a:lnTo>
                    <a:pt x="287750" y="206978"/>
                  </a:lnTo>
                  <a:lnTo>
                    <a:pt x="303978" y="196036"/>
                  </a:lnTo>
                  <a:lnTo>
                    <a:pt x="323850" y="192023"/>
                  </a:lnTo>
                  <a:lnTo>
                    <a:pt x="343721" y="196036"/>
                  </a:lnTo>
                  <a:lnTo>
                    <a:pt x="359949" y="206978"/>
                  </a:lnTo>
                  <a:lnTo>
                    <a:pt x="370891" y="223206"/>
                  </a:lnTo>
                  <a:lnTo>
                    <a:pt x="374904" y="243077"/>
                  </a:lnTo>
                  <a:close/>
                </a:path>
              </a:pathLst>
            </a:custGeom>
            <a:ln w="12192">
              <a:solidFill>
                <a:srgbClr val="00A98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9763" y="3624072"/>
              <a:ext cx="295656" cy="30327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4855" y="4157472"/>
              <a:ext cx="112775" cy="11277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621535" y="4062983"/>
              <a:ext cx="233679" cy="0"/>
            </a:xfrm>
            <a:custGeom>
              <a:avLst/>
              <a:gdLst/>
              <a:ahLst/>
              <a:cxnLst/>
              <a:rect l="l" t="t" r="r" b="b"/>
              <a:pathLst>
                <a:path w="233680">
                  <a:moveTo>
                    <a:pt x="233171" y="0"/>
                  </a:moveTo>
                  <a:lnTo>
                    <a:pt x="0" y="0"/>
                  </a:lnTo>
                </a:path>
              </a:pathLst>
            </a:custGeom>
            <a:ln w="12192">
              <a:solidFill>
                <a:srgbClr val="00A98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6339" y="4073652"/>
              <a:ext cx="112775" cy="11277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277111" y="3448811"/>
              <a:ext cx="455930" cy="715010"/>
            </a:xfrm>
            <a:custGeom>
              <a:avLst/>
              <a:gdLst/>
              <a:ahLst/>
              <a:cxnLst/>
              <a:rect l="l" t="t" r="r" b="b"/>
              <a:pathLst>
                <a:path w="455930" h="715010">
                  <a:moveTo>
                    <a:pt x="233172" y="0"/>
                  </a:moveTo>
                  <a:lnTo>
                    <a:pt x="233172" y="543306"/>
                  </a:lnTo>
                  <a:lnTo>
                    <a:pt x="70993" y="543306"/>
                  </a:lnTo>
                  <a:lnTo>
                    <a:pt x="0" y="644651"/>
                  </a:lnTo>
                </a:path>
                <a:path w="455930" h="715010">
                  <a:moveTo>
                    <a:pt x="294131" y="176783"/>
                  </a:moveTo>
                  <a:lnTo>
                    <a:pt x="294131" y="614171"/>
                  </a:lnTo>
                  <a:lnTo>
                    <a:pt x="455675" y="614171"/>
                  </a:lnTo>
                </a:path>
                <a:path w="455930" h="715010">
                  <a:moveTo>
                    <a:pt x="294131" y="556260"/>
                  </a:moveTo>
                  <a:lnTo>
                    <a:pt x="294131" y="714756"/>
                  </a:lnTo>
                </a:path>
              </a:pathLst>
            </a:custGeom>
            <a:ln w="12192">
              <a:solidFill>
                <a:srgbClr val="00A98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35379" y="2892551"/>
              <a:ext cx="749935" cy="749935"/>
            </a:xfrm>
            <a:custGeom>
              <a:avLst/>
              <a:gdLst/>
              <a:ahLst/>
              <a:cxnLst/>
              <a:rect l="l" t="t" r="r" b="b"/>
              <a:pathLst>
                <a:path w="749935" h="749935">
                  <a:moveTo>
                    <a:pt x="187451" y="379475"/>
                  </a:moveTo>
                  <a:lnTo>
                    <a:pt x="187451" y="281939"/>
                  </a:lnTo>
                  <a:lnTo>
                    <a:pt x="281939" y="235203"/>
                  </a:lnTo>
                  <a:lnTo>
                    <a:pt x="281939" y="141732"/>
                  </a:lnTo>
                </a:path>
                <a:path w="749935" h="749935">
                  <a:moveTo>
                    <a:pt x="187451" y="281939"/>
                  </a:moveTo>
                  <a:lnTo>
                    <a:pt x="94487" y="234696"/>
                  </a:lnTo>
                </a:path>
                <a:path w="749935" h="749935">
                  <a:moveTo>
                    <a:pt x="187451" y="172212"/>
                  </a:moveTo>
                  <a:lnTo>
                    <a:pt x="187451" y="57912"/>
                  </a:lnTo>
                </a:path>
                <a:path w="749935" h="749935">
                  <a:moveTo>
                    <a:pt x="0" y="381000"/>
                  </a:moveTo>
                  <a:lnTo>
                    <a:pt x="89915" y="327660"/>
                  </a:lnTo>
                </a:path>
                <a:path w="749935" h="749935">
                  <a:moveTo>
                    <a:pt x="94487" y="531876"/>
                  </a:moveTo>
                  <a:lnTo>
                    <a:pt x="187451" y="469392"/>
                  </a:lnTo>
                </a:path>
                <a:path w="749935" h="749935">
                  <a:moveTo>
                    <a:pt x="187451" y="694944"/>
                  </a:moveTo>
                  <a:lnTo>
                    <a:pt x="269747" y="646176"/>
                  </a:lnTo>
                </a:path>
                <a:path w="749935" h="749935">
                  <a:moveTo>
                    <a:pt x="172211" y="579120"/>
                  </a:moveTo>
                  <a:lnTo>
                    <a:pt x="374903" y="469392"/>
                  </a:lnTo>
                </a:path>
                <a:path w="749935" h="749935">
                  <a:moveTo>
                    <a:pt x="94487" y="437388"/>
                  </a:moveTo>
                  <a:lnTo>
                    <a:pt x="187451" y="374903"/>
                  </a:lnTo>
                </a:path>
                <a:path w="749935" h="749935">
                  <a:moveTo>
                    <a:pt x="281939" y="516636"/>
                  </a:moveTo>
                  <a:lnTo>
                    <a:pt x="281939" y="437896"/>
                  </a:lnTo>
                  <a:lnTo>
                    <a:pt x="187451" y="374903"/>
                  </a:lnTo>
                </a:path>
                <a:path w="749935" h="749935">
                  <a:moveTo>
                    <a:pt x="562356" y="379475"/>
                  </a:moveTo>
                  <a:lnTo>
                    <a:pt x="562356" y="281939"/>
                  </a:lnTo>
                  <a:lnTo>
                    <a:pt x="469391" y="235203"/>
                  </a:lnTo>
                  <a:lnTo>
                    <a:pt x="469391" y="141732"/>
                  </a:lnTo>
                </a:path>
                <a:path w="749935" h="749935">
                  <a:moveTo>
                    <a:pt x="562356" y="281939"/>
                  </a:moveTo>
                  <a:lnTo>
                    <a:pt x="656844" y="234696"/>
                  </a:lnTo>
                </a:path>
                <a:path w="749935" h="749935">
                  <a:moveTo>
                    <a:pt x="562356" y="172212"/>
                  </a:moveTo>
                  <a:lnTo>
                    <a:pt x="562356" y="57912"/>
                  </a:lnTo>
                </a:path>
                <a:path w="749935" h="749935">
                  <a:moveTo>
                    <a:pt x="749807" y="381000"/>
                  </a:moveTo>
                  <a:lnTo>
                    <a:pt x="659892" y="327660"/>
                  </a:lnTo>
                </a:path>
                <a:path w="749935" h="749935">
                  <a:moveTo>
                    <a:pt x="656844" y="531876"/>
                  </a:moveTo>
                  <a:lnTo>
                    <a:pt x="562356" y="469392"/>
                  </a:lnTo>
                </a:path>
                <a:path w="749935" h="749935">
                  <a:moveTo>
                    <a:pt x="562356" y="694944"/>
                  </a:moveTo>
                  <a:lnTo>
                    <a:pt x="480059" y="646176"/>
                  </a:lnTo>
                </a:path>
                <a:path w="749935" h="749935">
                  <a:moveTo>
                    <a:pt x="577595" y="579120"/>
                  </a:moveTo>
                  <a:lnTo>
                    <a:pt x="374903" y="469392"/>
                  </a:lnTo>
                </a:path>
                <a:path w="749935" h="749935">
                  <a:moveTo>
                    <a:pt x="656844" y="437388"/>
                  </a:moveTo>
                  <a:lnTo>
                    <a:pt x="562356" y="374903"/>
                  </a:lnTo>
                </a:path>
                <a:path w="749935" h="749935">
                  <a:moveTo>
                    <a:pt x="469391" y="516636"/>
                  </a:moveTo>
                  <a:lnTo>
                    <a:pt x="469391" y="437896"/>
                  </a:lnTo>
                  <a:lnTo>
                    <a:pt x="562356" y="374903"/>
                  </a:lnTo>
                </a:path>
                <a:path w="749935" h="749935">
                  <a:moveTo>
                    <a:pt x="374903" y="335661"/>
                  </a:moveTo>
                  <a:lnTo>
                    <a:pt x="374903" y="62484"/>
                  </a:lnTo>
                  <a:lnTo>
                    <a:pt x="468629" y="0"/>
                  </a:lnTo>
                  <a:lnTo>
                    <a:pt x="656082" y="109347"/>
                  </a:lnTo>
                  <a:lnTo>
                    <a:pt x="656082" y="233552"/>
                  </a:lnTo>
                  <a:lnTo>
                    <a:pt x="749807" y="281177"/>
                  </a:lnTo>
                  <a:lnTo>
                    <a:pt x="749807" y="378968"/>
                  </a:lnTo>
                  <a:lnTo>
                    <a:pt x="749807" y="468630"/>
                  </a:lnTo>
                  <a:lnTo>
                    <a:pt x="656082" y="531113"/>
                  </a:lnTo>
                  <a:lnTo>
                    <a:pt x="656082" y="640461"/>
                  </a:lnTo>
                  <a:lnTo>
                    <a:pt x="468629" y="749808"/>
                  </a:lnTo>
                  <a:lnTo>
                    <a:pt x="374903" y="699643"/>
                  </a:lnTo>
                  <a:lnTo>
                    <a:pt x="374903" y="374903"/>
                  </a:lnTo>
                  <a:lnTo>
                    <a:pt x="468629" y="328040"/>
                  </a:lnTo>
                </a:path>
                <a:path w="749935" h="749935">
                  <a:moveTo>
                    <a:pt x="374903" y="62484"/>
                  </a:moveTo>
                  <a:lnTo>
                    <a:pt x="281178" y="0"/>
                  </a:lnTo>
                  <a:lnTo>
                    <a:pt x="93764" y="109347"/>
                  </a:lnTo>
                  <a:lnTo>
                    <a:pt x="93687" y="233552"/>
                  </a:lnTo>
                  <a:lnTo>
                    <a:pt x="0" y="281177"/>
                  </a:lnTo>
                  <a:lnTo>
                    <a:pt x="0" y="378968"/>
                  </a:lnTo>
                  <a:lnTo>
                    <a:pt x="0" y="468630"/>
                  </a:lnTo>
                  <a:lnTo>
                    <a:pt x="93764" y="531113"/>
                  </a:lnTo>
                  <a:lnTo>
                    <a:pt x="93687" y="640461"/>
                  </a:lnTo>
                  <a:lnTo>
                    <a:pt x="281178" y="749808"/>
                  </a:lnTo>
                  <a:lnTo>
                    <a:pt x="374903" y="699643"/>
                  </a:lnTo>
                  <a:lnTo>
                    <a:pt x="374903" y="374903"/>
                  </a:lnTo>
                  <a:lnTo>
                    <a:pt x="281178" y="328040"/>
                  </a:lnTo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81604" y="4534915"/>
            <a:ext cx="2269744" cy="259841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3852671" y="3052572"/>
            <a:ext cx="1321435" cy="927100"/>
            <a:chOff x="3852671" y="3052572"/>
            <a:chExt cx="1321435" cy="927100"/>
          </a:xfrm>
        </p:grpSpPr>
        <p:sp>
          <p:nvSpPr>
            <p:cNvPr id="23" name="object 23"/>
            <p:cNvSpPr/>
            <p:nvPr/>
          </p:nvSpPr>
          <p:spPr>
            <a:xfrm>
              <a:off x="3858767" y="3058668"/>
              <a:ext cx="794385" cy="914400"/>
            </a:xfrm>
            <a:custGeom>
              <a:avLst/>
              <a:gdLst/>
              <a:ahLst/>
              <a:cxnLst/>
              <a:rect l="l" t="t" r="r" b="b"/>
              <a:pathLst>
                <a:path w="794385" h="914400">
                  <a:moveTo>
                    <a:pt x="794004" y="202946"/>
                  </a:moveTo>
                  <a:lnTo>
                    <a:pt x="794004" y="134747"/>
                  </a:lnTo>
                  <a:lnTo>
                    <a:pt x="572770" y="127"/>
                  </a:lnTo>
                  <a:lnTo>
                    <a:pt x="455422" y="70231"/>
                  </a:lnTo>
                  <a:lnTo>
                    <a:pt x="337947" y="0"/>
                  </a:lnTo>
                  <a:lnTo>
                    <a:pt x="116840" y="134747"/>
                  </a:lnTo>
                  <a:lnTo>
                    <a:pt x="116712" y="280543"/>
                  </a:lnTo>
                  <a:lnTo>
                    <a:pt x="0" y="346710"/>
                  </a:lnTo>
                  <a:lnTo>
                    <a:pt x="0" y="456946"/>
                  </a:lnTo>
                  <a:lnTo>
                    <a:pt x="0" y="568452"/>
                  </a:lnTo>
                  <a:lnTo>
                    <a:pt x="116840" y="632714"/>
                  </a:lnTo>
                  <a:lnTo>
                    <a:pt x="116712" y="779272"/>
                  </a:lnTo>
                  <a:lnTo>
                    <a:pt x="345694" y="914400"/>
                  </a:lnTo>
                  <a:lnTo>
                    <a:pt x="448056" y="853567"/>
                  </a:lnTo>
                  <a:lnTo>
                    <a:pt x="553339" y="914400"/>
                  </a:lnTo>
                  <a:lnTo>
                    <a:pt x="782320" y="779272"/>
                  </a:lnTo>
                  <a:lnTo>
                    <a:pt x="782320" y="727583"/>
                  </a:lnTo>
                </a:path>
                <a:path w="794385" h="914400">
                  <a:moveTo>
                    <a:pt x="292608" y="762000"/>
                  </a:moveTo>
                  <a:lnTo>
                    <a:pt x="117348" y="762000"/>
                  </a:lnTo>
                </a:path>
                <a:path w="794385" h="914400">
                  <a:moveTo>
                    <a:pt x="257556" y="202692"/>
                  </a:moveTo>
                  <a:lnTo>
                    <a:pt x="117348" y="202692"/>
                  </a:lnTo>
                </a:path>
                <a:path w="794385" h="914400">
                  <a:moveTo>
                    <a:pt x="187452" y="342900"/>
                  </a:moveTo>
                  <a:lnTo>
                    <a:pt x="187452" y="202692"/>
                  </a:lnTo>
                </a:path>
                <a:path w="794385" h="914400">
                  <a:moveTo>
                    <a:pt x="455676" y="859536"/>
                  </a:moveTo>
                  <a:lnTo>
                    <a:pt x="455676" y="62484"/>
                  </a:lnTo>
                </a:path>
                <a:path w="794385" h="914400">
                  <a:moveTo>
                    <a:pt x="303276" y="528828"/>
                  </a:moveTo>
                  <a:lnTo>
                    <a:pt x="303276" y="354584"/>
                  </a:lnTo>
                  <a:lnTo>
                    <a:pt x="449580" y="348996"/>
                  </a:lnTo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10227" y="3214116"/>
              <a:ext cx="92964" cy="9448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92879" y="3395472"/>
              <a:ext cx="94488" cy="9296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126991" y="3587495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82550" h="82550">
                  <a:moveTo>
                    <a:pt x="82296" y="41147"/>
                  </a:moveTo>
                  <a:lnTo>
                    <a:pt x="79063" y="57167"/>
                  </a:lnTo>
                  <a:lnTo>
                    <a:pt x="70246" y="70246"/>
                  </a:lnTo>
                  <a:lnTo>
                    <a:pt x="57167" y="79063"/>
                  </a:lnTo>
                  <a:lnTo>
                    <a:pt x="41148" y="82295"/>
                  </a:lnTo>
                  <a:lnTo>
                    <a:pt x="25128" y="79063"/>
                  </a:lnTo>
                  <a:lnTo>
                    <a:pt x="12049" y="70246"/>
                  </a:lnTo>
                  <a:lnTo>
                    <a:pt x="3232" y="57167"/>
                  </a:lnTo>
                  <a:lnTo>
                    <a:pt x="0" y="41147"/>
                  </a:lnTo>
                  <a:lnTo>
                    <a:pt x="3232" y="25128"/>
                  </a:lnTo>
                  <a:lnTo>
                    <a:pt x="12049" y="12049"/>
                  </a:lnTo>
                  <a:lnTo>
                    <a:pt x="25128" y="3232"/>
                  </a:lnTo>
                  <a:lnTo>
                    <a:pt x="41148" y="0"/>
                  </a:lnTo>
                  <a:lnTo>
                    <a:pt x="57167" y="3232"/>
                  </a:lnTo>
                  <a:lnTo>
                    <a:pt x="70246" y="12049"/>
                  </a:lnTo>
                  <a:lnTo>
                    <a:pt x="79063" y="25128"/>
                  </a:lnTo>
                  <a:lnTo>
                    <a:pt x="82296" y="41147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45279" y="3768852"/>
              <a:ext cx="92964" cy="9296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381499" y="3317747"/>
              <a:ext cx="367665" cy="405765"/>
            </a:xfrm>
            <a:custGeom>
              <a:avLst/>
              <a:gdLst/>
              <a:ahLst/>
              <a:cxnLst/>
              <a:rect l="l" t="t" r="r" b="b"/>
              <a:pathLst>
                <a:path w="367664" h="405764">
                  <a:moveTo>
                    <a:pt x="354964" y="101473"/>
                  </a:moveTo>
                  <a:lnTo>
                    <a:pt x="367284" y="83819"/>
                  </a:lnTo>
                  <a:lnTo>
                    <a:pt x="359028" y="74422"/>
                  </a:lnTo>
                  <a:lnTo>
                    <a:pt x="350774" y="65024"/>
                  </a:lnTo>
                  <a:lnTo>
                    <a:pt x="342391" y="55625"/>
                  </a:lnTo>
                  <a:lnTo>
                    <a:pt x="286385" y="84327"/>
                  </a:lnTo>
                  <a:lnTo>
                    <a:pt x="276844" y="78067"/>
                  </a:lnTo>
                  <a:lnTo>
                    <a:pt x="266922" y="72628"/>
                  </a:lnTo>
                  <a:lnTo>
                    <a:pt x="256666" y="68022"/>
                  </a:lnTo>
                  <a:lnTo>
                    <a:pt x="246125" y="64262"/>
                  </a:lnTo>
                  <a:lnTo>
                    <a:pt x="234950" y="2539"/>
                  </a:lnTo>
                  <a:lnTo>
                    <a:pt x="222376" y="1650"/>
                  </a:lnTo>
                  <a:lnTo>
                    <a:pt x="209930" y="888"/>
                  </a:lnTo>
                  <a:lnTo>
                    <a:pt x="197485" y="0"/>
                  </a:lnTo>
                  <a:lnTo>
                    <a:pt x="178180" y="59689"/>
                  </a:lnTo>
                  <a:lnTo>
                    <a:pt x="167207" y="61952"/>
                  </a:lnTo>
                  <a:lnTo>
                    <a:pt x="156400" y="65119"/>
                  </a:lnTo>
                  <a:lnTo>
                    <a:pt x="145784" y="69191"/>
                  </a:lnTo>
                  <a:lnTo>
                    <a:pt x="135382" y="74167"/>
                  </a:lnTo>
                  <a:lnTo>
                    <a:pt x="83947" y="38607"/>
                  </a:lnTo>
                  <a:lnTo>
                    <a:pt x="74549" y="46862"/>
                  </a:lnTo>
                  <a:lnTo>
                    <a:pt x="65150" y="55117"/>
                  </a:lnTo>
                  <a:lnTo>
                    <a:pt x="55752" y="63373"/>
                  </a:lnTo>
                  <a:lnTo>
                    <a:pt x="84327" y="119125"/>
                  </a:lnTo>
                  <a:lnTo>
                    <a:pt x="78067" y="128740"/>
                  </a:lnTo>
                  <a:lnTo>
                    <a:pt x="72628" y="138699"/>
                  </a:lnTo>
                  <a:lnTo>
                    <a:pt x="68022" y="148969"/>
                  </a:lnTo>
                  <a:lnTo>
                    <a:pt x="64262" y="159512"/>
                  </a:lnTo>
                  <a:lnTo>
                    <a:pt x="2539" y="170687"/>
                  </a:lnTo>
                  <a:lnTo>
                    <a:pt x="1650" y="183261"/>
                  </a:lnTo>
                  <a:lnTo>
                    <a:pt x="888" y="195706"/>
                  </a:lnTo>
                  <a:lnTo>
                    <a:pt x="0" y="208152"/>
                  </a:lnTo>
                  <a:lnTo>
                    <a:pt x="59816" y="227329"/>
                  </a:lnTo>
                  <a:lnTo>
                    <a:pt x="62150" y="238299"/>
                  </a:lnTo>
                  <a:lnTo>
                    <a:pt x="65341" y="249078"/>
                  </a:lnTo>
                  <a:lnTo>
                    <a:pt x="69389" y="259619"/>
                  </a:lnTo>
                  <a:lnTo>
                    <a:pt x="74295" y="269875"/>
                  </a:lnTo>
                  <a:lnTo>
                    <a:pt x="38353" y="321563"/>
                  </a:lnTo>
                  <a:lnTo>
                    <a:pt x="46736" y="330962"/>
                  </a:lnTo>
                  <a:lnTo>
                    <a:pt x="54990" y="340359"/>
                  </a:lnTo>
                  <a:lnTo>
                    <a:pt x="63246" y="349757"/>
                  </a:lnTo>
                  <a:lnTo>
                    <a:pt x="119379" y="321056"/>
                  </a:lnTo>
                  <a:lnTo>
                    <a:pt x="128845" y="327223"/>
                  </a:lnTo>
                  <a:lnTo>
                    <a:pt x="138715" y="332581"/>
                  </a:lnTo>
                  <a:lnTo>
                    <a:pt x="148919" y="337129"/>
                  </a:lnTo>
                  <a:lnTo>
                    <a:pt x="159385" y="340868"/>
                  </a:lnTo>
                  <a:lnTo>
                    <a:pt x="170687" y="402844"/>
                  </a:lnTo>
                  <a:lnTo>
                    <a:pt x="183134" y="403732"/>
                  </a:lnTo>
                  <a:lnTo>
                    <a:pt x="195707" y="404494"/>
                  </a:lnTo>
                  <a:lnTo>
                    <a:pt x="208152" y="405383"/>
                  </a:lnTo>
                  <a:lnTo>
                    <a:pt x="227584" y="345313"/>
                  </a:lnTo>
                  <a:lnTo>
                    <a:pt x="238386" y="342999"/>
                  </a:lnTo>
                  <a:lnTo>
                    <a:pt x="249047" y="339851"/>
                  </a:lnTo>
                  <a:lnTo>
                    <a:pt x="259516" y="335847"/>
                  </a:lnTo>
                  <a:lnTo>
                    <a:pt x="269748" y="330962"/>
                  </a:lnTo>
                  <a:lnTo>
                    <a:pt x="321817" y="366902"/>
                  </a:lnTo>
                  <a:lnTo>
                    <a:pt x="331215" y="358647"/>
                  </a:lnTo>
                  <a:lnTo>
                    <a:pt x="340613" y="350393"/>
                  </a:lnTo>
                  <a:lnTo>
                    <a:pt x="350012" y="342138"/>
                  </a:lnTo>
                  <a:lnTo>
                    <a:pt x="337185" y="317245"/>
                  </a:lnTo>
                </a:path>
              </a:pathLst>
            </a:custGeom>
            <a:ln w="12192">
              <a:solidFill>
                <a:srgbClr val="00A98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97323" y="3433572"/>
              <a:ext cx="121920" cy="17373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765547" y="3189732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24637" y="205358"/>
                  </a:moveTo>
                  <a:lnTo>
                    <a:pt x="29844" y="211454"/>
                  </a:lnTo>
                  <a:lnTo>
                    <a:pt x="35178" y="217423"/>
                  </a:lnTo>
                  <a:lnTo>
                    <a:pt x="40386" y="223519"/>
                  </a:lnTo>
                  <a:lnTo>
                    <a:pt x="76326" y="205104"/>
                  </a:lnTo>
                  <a:lnTo>
                    <a:pt x="82440" y="209053"/>
                  </a:lnTo>
                  <a:lnTo>
                    <a:pt x="88757" y="212502"/>
                  </a:lnTo>
                  <a:lnTo>
                    <a:pt x="95240" y="215427"/>
                  </a:lnTo>
                  <a:lnTo>
                    <a:pt x="101853" y="217804"/>
                  </a:lnTo>
                  <a:lnTo>
                    <a:pt x="109092" y="257428"/>
                  </a:lnTo>
                  <a:lnTo>
                    <a:pt x="117093" y="258063"/>
                  </a:lnTo>
                  <a:lnTo>
                    <a:pt x="124967" y="258571"/>
                  </a:lnTo>
                  <a:lnTo>
                    <a:pt x="132968" y="259079"/>
                  </a:lnTo>
                  <a:lnTo>
                    <a:pt x="145414" y="220725"/>
                  </a:lnTo>
                  <a:lnTo>
                    <a:pt x="152336" y="219225"/>
                  </a:lnTo>
                  <a:lnTo>
                    <a:pt x="159162" y="217201"/>
                  </a:lnTo>
                  <a:lnTo>
                    <a:pt x="165846" y="214653"/>
                  </a:lnTo>
                  <a:lnTo>
                    <a:pt x="172338" y="211581"/>
                  </a:lnTo>
                  <a:lnTo>
                    <a:pt x="205486" y="234568"/>
                  </a:lnTo>
                  <a:lnTo>
                    <a:pt x="211454" y="229234"/>
                  </a:lnTo>
                  <a:lnTo>
                    <a:pt x="217550" y="224027"/>
                  </a:lnTo>
                  <a:lnTo>
                    <a:pt x="223647" y="218693"/>
                  </a:lnTo>
                  <a:lnTo>
                    <a:pt x="205104" y="182752"/>
                  </a:lnTo>
                  <a:lnTo>
                    <a:pt x="209053" y="176728"/>
                  </a:lnTo>
                  <a:lnTo>
                    <a:pt x="212502" y="170465"/>
                  </a:lnTo>
                  <a:lnTo>
                    <a:pt x="215427" y="163964"/>
                  </a:lnTo>
                  <a:lnTo>
                    <a:pt x="217804" y="157225"/>
                  </a:lnTo>
                  <a:lnTo>
                    <a:pt x="257428" y="150113"/>
                  </a:lnTo>
                  <a:lnTo>
                    <a:pt x="258063" y="142112"/>
                  </a:lnTo>
                  <a:lnTo>
                    <a:pt x="258572" y="134112"/>
                  </a:lnTo>
                  <a:lnTo>
                    <a:pt x="259079" y="126110"/>
                  </a:lnTo>
                  <a:lnTo>
                    <a:pt x="220725" y="113791"/>
                  </a:lnTo>
                  <a:lnTo>
                    <a:pt x="219243" y="106868"/>
                  </a:lnTo>
                  <a:lnTo>
                    <a:pt x="217249" y="100028"/>
                  </a:lnTo>
                  <a:lnTo>
                    <a:pt x="214707" y="93307"/>
                  </a:lnTo>
                  <a:lnTo>
                    <a:pt x="211581" y="86740"/>
                  </a:lnTo>
                  <a:lnTo>
                    <a:pt x="234441" y="53720"/>
                  </a:lnTo>
                  <a:lnTo>
                    <a:pt x="229235" y="47625"/>
                  </a:lnTo>
                  <a:lnTo>
                    <a:pt x="223900" y="41655"/>
                  </a:lnTo>
                  <a:lnTo>
                    <a:pt x="218693" y="35559"/>
                  </a:lnTo>
                  <a:lnTo>
                    <a:pt x="182879" y="53847"/>
                  </a:lnTo>
                  <a:lnTo>
                    <a:pt x="176762" y="49843"/>
                  </a:lnTo>
                  <a:lnTo>
                    <a:pt x="170418" y="46386"/>
                  </a:lnTo>
                  <a:lnTo>
                    <a:pt x="163859" y="43453"/>
                  </a:lnTo>
                  <a:lnTo>
                    <a:pt x="157099" y="41020"/>
                  </a:lnTo>
                  <a:lnTo>
                    <a:pt x="149987" y="1650"/>
                  </a:lnTo>
                  <a:lnTo>
                    <a:pt x="141986" y="1015"/>
                  </a:lnTo>
                  <a:lnTo>
                    <a:pt x="134112" y="507"/>
                  </a:lnTo>
                  <a:lnTo>
                    <a:pt x="126111" y="0"/>
                  </a:lnTo>
                  <a:lnTo>
                    <a:pt x="113791" y="38100"/>
                  </a:lnTo>
                  <a:lnTo>
                    <a:pt x="106795" y="39602"/>
                  </a:lnTo>
                  <a:lnTo>
                    <a:pt x="99917" y="41640"/>
                  </a:lnTo>
                  <a:lnTo>
                    <a:pt x="93182" y="44225"/>
                  </a:lnTo>
                  <a:lnTo>
                    <a:pt x="86613" y="47370"/>
                  </a:lnTo>
                  <a:lnTo>
                    <a:pt x="53593" y="24510"/>
                  </a:lnTo>
                  <a:lnTo>
                    <a:pt x="47625" y="29844"/>
                  </a:lnTo>
                  <a:lnTo>
                    <a:pt x="41528" y="35051"/>
                  </a:lnTo>
                  <a:lnTo>
                    <a:pt x="35432" y="40385"/>
                  </a:lnTo>
                  <a:lnTo>
                    <a:pt x="53721" y="75945"/>
                  </a:lnTo>
                  <a:lnTo>
                    <a:pt x="49700" y="82137"/>
                  </a:lnTo>
                  <a:lnTo>
                    <a:pt x="46227" y="88518"/>
                  </a:lnTo>
                  <a:lnTo>
                    <a:pt x="43326" y="95091"/>
                  </a:lnTo>
                  <a:lnTo>
                    <a:pt x="41021" y="101853"/>
                  </a:lnTo>
                  <a:lnTo>
                    <a:pt x="1650" y="108965"/>
                  </a:lnTo>
                  <a:lnTo>
                    <a:pt x="1015" y="116839"/>
                  </a:lnTo>
                  <a:lnTo>
                    <a:pt x="507" y="124840"/>
                  </a:lnTo>
                  <a:lnTo>
                    <a:pt x="0" y="132841"/>
                  </a:lnTo>
                  <a:lnTo>
                    <a:pt x="38100" y="145033"/>
                  </a:lnTo>
                  <a:lnTo>
                    <a:pt x="39620" y="152032"/>
                  </a:lnTo>
                  <a:lnTo>
                    <a:pt x="41687" y="158924"/>
                  </a:lnTo>
                  <a:lnTo>
                    <a:pt x="44279" y="165697"/>
                  </a:lnTo>
                  <a:lnTo>
                    <a:pt x="47371" y="172338"/>
                  </a:lnTo>
                  <a:lnTo>
                    <a:pt x="24637" y="205358"/>
                  </a:lnTo>
                  <a:close/>
                </a:path>
              </a:pathLst>
            </a:custGeom>
            <a:ln w="12192">
              <a:solidFill>
                <a:srgbClr val="00A98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37175" y="3261360"/>
              <a:ext cx="115824" cy="11430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558283" y="3454908"/>
              <a:ext cx="609600" cy="140335"/>
            </a:xfrm>
            <a:custGeom>
              <a:avLst/>
              <a:gdLst/>
              <a:ahLst/>
              <a:cxnLst/>
              <a:rect l="l" t="t" r="r" b="b"/>
              <a:pathLst>
                <a:path w="609600" h="140335">
                  <a:moveTo>
                    <a:pt x="136905" y="126"/>
                  </a:moveTo>
                  <a:lnTo>
                    <a:pt x="156934" y="2934"/>
                  </a:lnTo>
                  <a:lnTo>
                    <a:pt x="174736" y="10969"/>
                  </a:lnTo>
                  <a:lnTo>
                    <a:pt x="189466" y="23362"/>
                  </a:lnTo>
                  <a:lnTo>
                    <a:pt x="200278" y="39242"/>
                  </a:lnTo>
                  <a:lnTo>
                    <a:pt x="479425" y="39242"/>
                  </a:lnTo>
                  <a:lnTo>
                    <a:pt x="490291" y="23360"/>
                  </a:lnTo>
                  <a:lnTo>
                    <a:pt x="505015" y="10953"/>
                  </a:lnTo>
                  <a:lnTo>
                    <a:pt x="522787" y="2881"/>
                  </a:lnTo>
                  <a:lnTo>
                    <a:pt x="542798" y="0"/>
                  </a:lnTo>
                  <a:lnTo>
                    <a:pt x="564967" y="3544"/>
                  </a:lnTo>
                  <a:lnTo>
                    <a:pt x="584231" y="13398"/>
                  </a:lnTo>
                  <a:lnTo>
                    <a:pt x="599447" y="28396"/>
                  </a:lnTo>
                  <a:lnTo>
                    <a:pt x="609473" y="47370"/>
                  </a:lnTo>
                  <a:lnTo>
                    <a:pt x="552068" y="47370"/>
                  </a:lnTo>
                  <a:lnTo>
                    <a:pt x="552195" y="92837"/>
                  </a:lnTo>
                  <a:lnTo>
                    <a:pt x="609600" y="92837"/>
                  </a:lnTo>
                  <a:lnTo>
                    <a:pt x="599501" y="111811"/>
                  </a:lnTo>
                  <a:lnTo>
                    <a:pt x="584247" y="126809"/>
                  </a:lnTo>
                  <a:lnTo>
                    <a:pt x="564969" y="136663"/>
                  </a:lnTo>
                  <a:lnTo>
                    <a:pt x="542798" y="140207"/>
                  </a:lnTo>
                  <a:lnTo>
                    <a:pt x="522769" y="137326"/>
                  </a:lnTo>
                  <a:lnTo>
                    <a:pt x="504967" y="129254"/>
                  </a:lnTo>
                  <a:lnTo>
                    <a:pt x="490237" y="116847"/>
                  </a:lnTo>
                  <a:lnTo>
                    <a:pt x="479425" y="100964"/>
                  </a:lnTo>
                  <a:lnTo>
                    <a:pt x="200151" y="100964"/>
                  </a:lnTo>
                  <a:lnTo>
                    <a:pt x="189410" y="116919"/>
                  </a:lnTo>
                  <a:lnTo>
                    <a:pt x="174704" y="129349"/>
                  </a:lnTo>
                  <a:lnTo>
                    <a:pt x="156878" y="137398"/>
                  </a:lnTo>
                  <a:lnTo>
                    <a:pt x="136778" y="140207"/>
                  </a:lnTo>
                  <a:lnTo>
                    <a:pt x="114663" y="136663"/>
                  </a:lnTo>
                  <a:lnTo>
                    <a:pt x="95392" y="126809"/>
                  </a:lnTo>
                  <a:lnTo>
                    <a:pt x="80146" y="111811"/>
                  </a:lnTo>
                  <a:lnTo>
                    <a:pt x="70103" y="92837"/>
                  </a:lnTo>
                  <a:lnTo>
                    <a:pt x="127507" y="92837"/>
                  </a:lnTo>
                  <a:lnTo>
                    <a:pt x="127507" y="47497"/>
                  </a:lnTo>
                  <a:lnTo>
                    <a:pt x="70103" y="47497"/>
                  </a:lnTo>
                  <a:lnTo>
                    <a:pt x="80202" y="28469"/>
                  </a:lnTo>
                  <a:lnTo>
                    <a:pt x="95456" y="13477"/>
                  </a:lnTo>
                  <a:lnTo>
                    <a:pt x="114734" y="3653"/>
                  </a:lnTo>
                  <a:lnTo>
                    <a:pt x="136905" y="126"/>
                  </a:lnTo>
                  <a:close/>
                </a:path>
                <a:path w="609600" h="140335">
                  <a:moveTo>
                    <a:pt x="44195" y="66293"/>
                  </a:moveTo>
                  <a:lnTo>
                    <a:pt x="42457" y="74890"/>
                  </a:lnTo>
                  <a:lnTo>
                    <a:pt x="37718" y="81914"/>
                  </a:lnTo>
                  <a:lnTo>
                    <a:pt x="30694" y="86653"/>
                  </a:lnTo>
                  <a:lnTo>
                    <a:pt x="22098" y="88391"/>
                  </a:lnTo>
                  <a:lnTo>
                    <a:pt x="13501" y="86653"/>
                  </a:lnTo>
                  <a:lnTo>
                    <a:pt x="6476" y="81914"/>
                  </a:lnTo>
                  <a:lnTo>
                    <a:pt x="1738" y="74890"/>
                  </a:lnTo>
                  <a:lnTo>
                    <a:pt x="0" y="66293"/>
                  </a:lnTo>
                  <a:lnTo>
                    <a:pt x="1738" y="57697"/>
                  </a:lnTo>
                  <a:lnTo>
                    <a:pt x="6476" y="50672"/>
                  </a:lnTo>
                  <a:lnTo>
                    <a:pt x="13501" y="45934"/>
                  </a:lnTo>
                  <a:lnTo>
                    <a:pt x="22098" y="44195"/>
                  </a:lnTo>
                  <a:lnTo>
                    <a:pt x="30694" y="45934"/>
                  </a:lnTo>
                  <a:lnTo>
                    <a:pt x="37718" y="50673"/>
                  </a:lnTo>
                  <a:lnTo>
                    <a:pt x="42457" y="57697"/>
                  </a:lnTo>
                  <a:lnTo>
                    <a:pt x="44195" y="66293"/>
                  </a:lnTo>
                  <a:close/>
                </a:path>
              </a:pathLst>
            </a:custGeom>
            <a:ln w="12192">
              <a:solidFill>
                <a:srgbClr val="00A98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463795" y="3131820"/>
              <a:ext cx="86995" cy="769620"/>
            </a:xfrm>
            <a:custGeom>
              <a:avLst/>
              <a:gdLst/>
              <a:ahLst/>
              <a:cxnLst/>
              <a:rect l="l" t="t" r="r" b="b"/>
              <a:pathLst>
                <a:path w="86995" h="769620">
                  <a:moveTo>
                    <a:pt x="21336" y="68579"/>
                  </a:moveTo>
                  <a:lnTo>
                    <a:pt x="86867" y="0"/>
                  </a:lnTo>
                </a:path>
                <a:path w="86995" h="769620">
                  <a:moveTo>
                    <a:pt x="0" y="659891"/>
                  </a:moveTo>
                  <a:lnTo>
                    <a:pt x="68579" y="769619"/>
                  </a:lnTo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9909047" y="2974848"/>
            <a:ext cx="1164590" cy="927100"/>
            <a:chOff x="9909047" y="2974848"/>
            <a:chExt cx="1164590" cy="927100"/>
          </a:xfrm>
        </p:grpSpPr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88395" y="3538728"/>
              <a:ext cx="179831" cy="135636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0625327" y="3209544"/>
              <a:ext cx="169545" cy="459105"/>
            </a:xfrm>
            <a:custGeom>
              <a:avLst/>
              <a:gdLst/>
              <a:ahLst/>
              <a:cxnLst/>
              <a:rect l="l" t="t" r="r" b="b"/>
              <a:pathLst>
                <a:path w="169545" h="459104">
                  <a:moveTo>
                    <a:pt x="169164" y="0"/>
                  </a:moveTo>
                  <a:lnTo>
                    <a:pt x="166116" y="126"/>
                  </a:lnTo>
                  <a:lnTo>
                    <a:pt x="163068" y="1269"/>
                  </a:lnTo>
                  <a:lnTo>
                    <a:pt x="160908" y="3809"/>
                  </a:lnTo>
                  <a:lnTo>
                    <a:pt x="142960" y="20321"/>
                  </a:lnTo>
                  <a:lnTo>
                    <a:pt x="113331" y="36655"/>
                  </a:lnTo>
                  <a:lnTo>
                    <a:pt x="70629" y="46154"/>
                  </a:lnTo>
                  <a:lnTo>
                    <a:pt x="13462" y="42163"/>
                  </a:lnTo>
                  <a:lnTo>
                    <a:pt x="6476" y="40766"/>
                  </a:lnTo>
                  <a:lnTo>
                    <a:pt x="0" y="45973"/>
                  </a:lnTo>
                  <a:lnTo>
                    <a:pt x="0" y="52958"/>
                  </a:lnTo>
                  <a:lnTo>
                    <a:pt x="0" y="360044"/>
                  </a:lnTo>
                  <a:lnTo>
                    <a:pt x="0" y="363981"/>
                  </a:lnTo>
                  <a:lnTo>
                    <a:pt x="2158" y="367664"/>
                  </a:lnTo>
                  <a:lnTo>
                    <a:pt x="5715" y="369569"/>
                  </a:lnTo>
                  <a:lnTo>
                    <a:pt x="163449" y="457326"/>
                  </a:lnTo>
                  <a:lnTo>
                    <a:pt x="165100" y="458215"/>
                  </a:lnTo>
                  <a:lnTo>
                    <a:pt x="167004" y="458723"/>
                  </a:lnTo>
                  <a:lnTo>
                    <a:pt x="168782" y="458723"/>
                  </a:lnTo>
                </a:path>
              </a:pathLst>
            </a:custGeom>
            <a:ln w="12192">
              <a:solidFill>
                <a:srgbClr val="00A98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22279" y="3203448"/>
              <a:ext cx="451104" cy="320039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9915143" y="2980944"/>
              <a:ext cx="792480" cy="914400"/>
            </a:xfrm>
            <a:custGeom>
              <a:avLst/>
              <a:gdLst/>
              <a:ahLst/>
              <a:cxnLst/>
              <a:rect l="l" t="t" r="r" b="b"/>
              <a:pathLst>
                <a:path w="792479" h="914400">
                  <a:moveTo>
                    <a:pt x="792479" y="202945"/>
                  </a:moveTo>
                  <a:lnTo>
                    <a:pt x="792479" y="134746"/>
                  </a:lnTo>
                  <a:lnTo>
                    <a:pt x="571626" y="126"/>
                  </a:lnTo>
                  <a:lnTo>
                    <a:pt x="454532" y="70103"/>
                  </a:lnTo>
                  <a:lnTo>
                    <a:pt x="337311" y="0"/>
                  </a:lnTo>
                  <a:lnTo>
                    <a:pt x="116585" y="134619"/>
                  </a:lnTo>
                  <a:lnTo>
                    <a:pt x="116585" y="280542"/>
                  </a:lnTo>
                  <a:lnTo>
                    <a:pt x="0" y="346709"/>
                  </a:lnTo>
                  <a:lnTo>
                    <a:pt x="0" y="457072"/>
                  </a:lnTo>
                  <a:lnTo>
                    <a:pt x="0" y="568451"/>
                  </a:lnTo>
                  <a:lnTo>
                    <a:pt x="116585" y="632586"/>
                  </a:lnTo>
                  <a:lnTo>
                    <a:pt x="116585" y="779144"/>
                  </a:lnTo>
                  <a:lnTo>
                    <a:pt x="344931" y="914272"/>
                  </a:lnTo>
                  <a:lnTo>
                    <a:pt x="447294" y="853439"/>
                  </a:lnTo>
                  <a:lnTo>
                    <a:pt x="552323" y="914399"/>
                  </a:lnTo>
                  <a:lnTo>
                    <a:pt x="780796" y="779271"/>
                  </a:lnTo>
                  <a:lnTo>
                    <a:pt x="780796" y="727582"/>
                  </a:lnTo>
                </a:path>
                <a:path w="792479" h="914400">
                  <a:moveTo>
                    <a:pt x="291083" y="761999"/>
                  </a:moveTo>
                  <a:lnTo>
                    <a:pt x="115824" y="761999"/>
                  </a:lnTo>
                </a:path>
                <a:path w="792479" h="914400">
                  <a:moveTo>
                    <a:pt x="256031" y="202691"/>
                  </a:moveTo>
                  <a:lnTo>
                    <a:pt x="117348" y="202691"/>
                  </a:lnTo>
                </a:path>
                <a:path w="792479" h="914400">
                  <a:moveTo>
                    <a:pt x="185927" y="342900"/>
                  </a:moveTo>
                  <a:lnTo>
                    <a:pt x="185927" y="202691"/>
                  </a:lnTo>
                </a:path>
                <a:path w="792479" h="914400">
                  <a:moveTo>
                    <a:pt x="454151" y="859535"/>
                  </a:moveTo>
                  <a:lnTo>
                    <a:pt x="454151" y="64007"/>
                  </a:lnTo>
                </a:path>
                <a:path w="792479" h="914400">
                  <a:moveTo>
                    <a:pt x="303275" y="528827"/>
                  </a:moveTo>
                  <a:lnTo>
                    <a:pt x="303275" y="354583"/>
                  </a:lnTo>
                  <a:lnTo>
                    <a:pt x="448055" y="348995"/>
                  </a:lnTo>
                </a:path>
                <a:path w="792479" h="914400">
                  <a:moveTo>
                    <a:pt x="586739" y="544067"/>
                  </a:moveTo>
                  <a:lnTo>
                    <a:pt x="505078" y="544067"/>
                  </a:lnTo>
                  <a:lnTo>
                    <a:pt x="505078" y="672083"/>
                  </a:lnTo>
                  <a:lnTo>
                    <a:pt x="449579" y="672083"/>
                  </a:lnTo>
                </a:path>
                <a:path w="792479" h="914400">
                  <a:moveTo>
                    <a:pt x="595883" y="728471"/>
                  </a:moveTo>
                  <a:lnTo>
                    <a:pt x="525779" y="728471"/>
                  </a:lnTo>
                  <a:lnTo>
                    <a:pt x="525779" y="899159"/>
                  </a:lnTo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65079" y="3137916"/>
              <a:ext cx="94488" cy="9296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47731" y="3317748"/>
              <a:ext cx="94488" cy="94487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0183367" y="3511296"/>
              <a:ext cx="81280" cy="81280"/>
            </a:xfrm>
            <a:custGeom>
              <a:avLst/>
              <a:gdLst/>
              <a:ahLst/>
              <a:cxnLst/>
              <a:rect l="l" t="t" r="r" b="b"/>
              <a:pathLst>
                <a:path w="81279" h="81279">
                  <a:moveTo>
                    <a:pt x="80772" y="40386"/>
                  </a:moveTo>
                  <a:lnTo>
                    <a:pt x="77604" y="56126"/>
                  </a:lnTo>
                  <a:lnTo>
                    <a:pt x="68960" y="68961"/>
                  </a:lnTo>
                  <a:lnTo>
                    <a:pt x="56126" y="77604"/>
                  </a:lnTo>
                  <a:lnTo>
                    <a:pt x="40385" y="80771"/>
                  </a:lnTo>
                  <a:lnTo>
                    <a:pt x="24645" y="77604"/>
                  </a:lnTo>
                  <a:lnTo>
                    <a:pt x="11810" y="68961"/>
                  </a:lnTo>
                  <a:lnTo>
                    <a:pt x="3167" y="56126"/>
                  </a:lnTo>
                  <a:lnTo>
                    <a:pt x="0" y="40386"/>
                  </a:lnTo>
                  <a:lnTo>
                    <a:pt x="3167" y="24645"/>
                  </a:lnTo>
                  <a:lnTo>
                    <a:pt x="11810" y="11811"/>
                  </a:lnTo>
                  <a:lnTo>
                    <a:pt x="24645" y="3167"/>
                  </a:lnTo>
                  <a:lnTo>
                    <a:pt x="40385" y="0"/>
                  </a:lnTo>
                  <a:lnTo>
                    <a:pt x="56126" y="3167"/>
                  </a:lnTo>
                  <a:lnTo>
                    <a:pt x="68960" y="11810"/>
                  </a:lnTo>
                  <a:lnTo>
                    <a:pt x="77604" y="24645"/>
                  </a:lnTo>
                  <a:lnTo>
                    <a:pt x="80772" y="40386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00131" y="3691128"/>
              <a:ext cx="92964" cy="92963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0369295" y="3243072"/>
              <a:ext cx="222885" cy="501650"/>
            </a:xfrm>
            <a:custGeom>
              <a:avLst/>
              <a:gdLst/>
              <a:ahLst/>
              <a:cxnLst/>
              <a:rect l="l" t="t" r="r" b="b"/>
              <a:pathLst>
                <a:path w="222884" h="501650">
                  <a:moveTo>
                    <a:pt x="214883" y="281177"/>
                  </a:moveTo>
                  <a:lnTo>
                    <a:pt x="211651" y="296918"/>
                  </a:lnTo>
                  <a:lnTo>
                    <a:pt x="202834" y="309752"/>
                  </a:lnTo>
                  <a:lnTo>
                    <a:pt x="189755" y="318396"/>
                  </a:lnTo>
                  <a:lnTo>
                    <a:pt x="173735" y="321563"/>
                  </a:lnTo>
                  <a:lnTo>
                    <a:pt x="157716" y="318396"/>
                  </a:lnTo>
                  <a:lnTo>
                    <a:pt x="144637" y="309752"/>
                  </a:lnTo>
                  <a:lnTo>
                    <a:pt x="135820" y="296918"/>
                  </a:lnTo>
                  <a:lnTo>
                    <a:pt x="132587" y="281177"/>
                  </a:lnTo>
                  <a:lnTo>
                    <a:pt x="135820" y="265437"/>
                  </a:lnTo>
                  <a:lnTo>
                    <a:pt x="144637" y="252602"/>
                  </a:lnTo>
                  <a:lnTo>
                    <a:pt x="157716" y="243959"/>
                  </a:lnTo>
                  <a:lnTo>
                    <a:pt x="173735" y="240791"/>
                  </a:lnTo>
                  <a:lnTo>
                    <a:pt x="189755" y="243959"/>
                  </a:lnTo>
                  <a:lnTo>
                    <a:pt x="202834" y="252602"/>
                  </a:lnTo>
                  <a:lnTo>
                    <a:pt x="211651" y="265437"/>
                  </a:lnTo>
                  <a:lnTo>
                    <a:pt x="214883" y="281177"/>
                  </a:lnTo>
                  <a:close/>
                </a:path>
                <a:path w="222884" h="501650">
                  <a:moveTo>
                    <a:pt x="222503" y="460247"/>
                  </a:moveTo>
                  <a:lnTo>
                    <a:pt x="219336" y="476267"/>
                  </a:lnTo>
                  <a:lnTo>
                    <a:pt x="210693" y="489346"/>
                  </a:lnTo>
                  <a:lnTo>
                    <a:pt x="197858" y="498163"/>
                  </a:lnTo>
                  <a:lnTo>
                    <a:pt x="182118" y="501395"/>
                  </a:lnTo>
                  <a:lnTo>
                    <a:pt x="166377" y="498163"/>
                  </a:lnTo>
                  <a:lnTo>
                    <a:pt x="153542" y="489346"/>
                  </a:lnTo>
                  <a:lnTo>
                    <a:pt x="144899" y="476267"/>
                  </a:lnTo>
                  <a:lnTo>
                    <a:pt x="141731" y="460247"/>
                  </a:lnTo>
                  <a:lnTo>
                    <a:pt x="144899" y="444228"/>
                  </a:lnTo>
                  <a:lnTo>
                    <a:pt x="153542" y="431149"/>
                  </a:lnTo>
                  <a:lnTo>
                    <a:pt x="166377" y="422332"/>
                  </a:lnTo>
                  <a:lnTo>
                    <a:pt x="182118" y="419100"/>
                  </a:lnTo>
                  <a:lnTo>
                    <a:pt x="197858" y="422332"/>
                  </a:lnTo>
                  <a:lnTo>
                    <a:pt x="210693" y="431149"/>
                  </a:lnTo>
                  <a:lnTo>
                    <a:pt x="219336" y="444228"/>
                  </a:lnTo>
                  <a:lnTo>
                    <a:pt x="222503" y="460247"/>
                  </a:lnTo>
                  <a:close/>
                </a:path>
                <a:path w="222884" h="501650">
                  <a:moveTo>
                    <a:pt x="105155" y="80772"/>
                  </a:moveTo>
                  <a:lnTo>
                    <a:pt x="105155" y="0"/>
                  </a:lnTo>
                  <a:lnTo>
                    <a:pt x="0" y="0"/>
                  </a:lnTo>
                </a:path>
                <a:path w="222884" h="501650">
                  <a:moveTo>
                    <a:pt x="140207" y="121919"/>
                  </a:moveTo>
                  <a:lnTo>
                    <a:pt x="136975" y="137939"/>
                  </a:lnTo>
                  <a:lnTo>
                    <a:pt x="128158" y="151018"/>
                  </a:lnTo>
                  <a:lnTo>
                    <a:pt x="115079" y="159835"/>
                  </a:lnTo>
                  <a:lnTo>
                    <a:pt x="99059" y="163067"/>
                  </a:lnTo>
                  <a:lnTo>
                    <a:pt x="83040" y="159835"/>
                  </a:lnTo>
                  <a:lnTo>
                    <a:pt x="69961" y="151018"/>
                  </a:lnTo>
                  <a:lnTo>
                    <a:pt x="61144" y="137939"/>
                  </a:lnTo>
                  <a:lnTo>
                    <a:pt x="57911" y="121919"/>
                  </a:lnTo>
                  <a:lnTo>
                    <a:pt x="61144" y="105900"/>
                  </a:lnTo>
                  <a:lnTo>
                    <a:pt x="69961" y="92821"/>
                  </a:lnTo>
                  <a:lnTo>
                    <a:pt x="83040" y="84004"/>
                  </a:lnTo>
                  <a:lnTo>
                    <a:pt x="99059" y="80772"/>
                  </a:lnTo>
                  <a:lnTo>
                    <a:pt x="115079" y="84004"/>
                  </a:lnTo>
                  <a:lnTo>
                    <a:pt x="128158" y="92821"/>
                  </a:lnTo>
                  <a:lnTo>
                    <a:pt x="136975" y="105900"/>
                  </a:lnTo>
                  <a:lnTo>
                    <a:pt x="140207" y="121919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9214231" y="4353559"/>
            <a:ext cx="23761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Responsible</a:t>
            </a:r>
            <a:r>
              <a:rPr sz="2800" spc="3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2877B775-8807-6E38-2F47-76EA66202D0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2400" y="6311900"/>
            <a:ext cx="825500" cy="5461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056" y="687705"/>
            <a:ext cx="4081145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pc="60" dirty="0"/>
              <a:t>Amazon</a:t>
            </a:r>
            <a:r>
              <a:rPr spc="-125" dirty="0"/>
              <a:t> </a:t>
            </a:r>
            <a:r>
              <a:rPr spc="-10" dirty="0"/>
              <a:t>Bedrock </a:t>
            </a:r>
            <a:r>
              <a:rPr spc="50" dirty="0"/>
              <a:t>Prompt</a:t>
            </a:r>
            <a:r>
              <a:rPr spc="-120" dirty="0"/>
              <a:t> </a:t>
            </a:r>
            <a:r>
              <a:rPr spc="75" dirty="0"/>
              <a:t>Management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69163" y="1914905"/>
            <a:ext cx="3758565" cy="37338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1300"/>
              </a:lnSpc>
              <a:spcBef>
                <a:spcPts val="260"/>
              </a:spcBef>
              <a:tabLst>
                <a:tab pos="1443355" algn="l"/>
                <a:tab pos="1701800" algn="l"/>
                <a:tab pos="2091689" algn="l"/>
                <a:tab pos="3522345" algn="l"/>
              </a:tabLst>
            </a:pP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S</a:t>
            </a:r>
            <a:r>
              <a:rPr sz="1200" b="1" spc="-425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T</a:t>
            </a:r>
            <a:r>
              <a:rPr sz="1200" b="1" spc="-420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R</a:t>
            </a:r>
            <a:r>
              <a:rPr sz="1200" b="1" spc="-409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E</a:t>
            </a:r>
            <a:r>
              <a:rPr sz="1200" b="1" spc="-420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A</a:t>
            </a:r>
            <a:r>
              <a:rPr sz="1200" b="1" spc="-425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M</a:t>
            </a:r>
            <a:r>
              <a:rPr sz="1200" b="1" spc="-405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L</a:t>
            </a:r>
            <a:r>
              <a:rPr sz="1200" b="1" spc="-425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I</a:t>
            </a:r>
            <a:r>
              <a:rPr sz="1200" b="1" spc="-405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N</a:t>
            </a:r>
            <a:r>
              <a:rPr sz="1200" b="1" spc="-425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50" dirty="0">
                <a:solidFill>
                  <a:srgbClr val="9FFBEA"/>
                </a:solidFill>
                <a:latin typeface="Courier New"/>
                <a:cs typeface="Courier New"/>
              </a:rPr>
              <a:t>E</a:t>
            </a:r>
            <a:r>
              <a:rPr sz="1200" b="1" dirty="0">
                <a:solidFill>
                  <a:srgbClr val="9FFBEA"/>
                </a:solidFill>
                <a:latin typeface="Courier New"/>
                <a:cs typeface="Courier New"/>
              </a:rPr>
              <a:t>	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Y</a:t>
            </a:r>
            <a:r>
              <a:rPr sz="1200" b="1" spc="-425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O</a:t>
            </a:r>
            <a:r>
              <a:rPr sz="1200" b="1" spc="-420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U</a:t>
            </a:r>
            <a:r>
              <a:rPr sz="1200" b="1" spc="-409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50" dirty="0">
                <a:solidFill>
                  <a:srgbClr val="9FFBEA"/>
                </a:solidFill>
                <a:latin typeface="Courier New"/>
                <a:cs typeface="Courier New"/>
              </a:rPr>
              <a:t>R</a:t>
            </a:r>
            <a:r>
              <a:rPr sz="1200" b="1" dirty="0">
                <a:solidFill>
                  <a:srgbClr val="9FFBEA"/>
                </a:solidFill>
                <a:latin typeface="Courier New"/>
                <a:cs typeface="Courier New"/>
              </a:rPr>
              <a:t>	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G</a:t>
            </a:r>
            <a:r>
              <a:rPr sz="1200" b="1" spc="-409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E</a:t>
            </a:r>
            <a:r>
              <a:rPr sz="1200" b="1" spc="-420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N</a:t>
            </a:r>
            <a:r>
              <a:rPr sz="1200" b="1" spc="-409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E</a:t>
            </a:r>
            <a:r>
              <a:rPr sz="1200" b="1" spc="-420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R</a:t>
            </a:r>
            <a:r>
              <a:rPr sz="1200" b="1" spc="-409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A</a:t>
            </a:r>
            <a:r>
              <a:rPr sz="1200" b="1" spc="-405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T</a:t>
            </a:r>
            <a:r>
              <a:rPr sz="1200" b="1" spc="-425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I</a:t>
            </a:r>
            <a:r>
              <a:rPr sz="1200" b="1" spc="-420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V</a:t>
            </a:r>
            <a:r>
              <a:rPr sz="1200" b="1" spc="-409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50" dirty="0">
                <a:solidFill>
                  <a:srgbClr val="9FFBEA"/>
                </a:solidFill>
                <a:latin typeface="Courier New"/>
                <a:cs typeface="Courier New"/>
              </a:rPr>
              <a:t>E</a:t>
            </a:r>
            <a:r>
              <a:rPr sz="1200" b="1" dirty="0">
                <a:solidFill>
                  <a:srgbClr val="9FFBEA"/>
                </a:solidFill>
                <a:latin typeface="Courier New"/>
                <a:cs typeface="Courier New"/>
              </a:rPr>
              <a:t>	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A</a:t>
            </a:r>
            <a:r>
              <a:rPr sz="1200" b="1" spc="-409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50" dirty="0">
                <a:solidFill>
                  <a:srgbClr val="9FFBEA"/>
                </a:solidFill>
                <a:latin typeface="Courier New"/>
                <a:cs typeface="Courier New"/>
              </a:rPr>
              <a:t>I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A</a:t>
            </a:r>
            <a:r>
              <a:rPr sz="1200" b="1" spc="-425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P</a:t>
            </a:r>
            <a:r>
              <a:rPr sz="1200" b="1" spc="-420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P</a:t>
            </a:r>
            <a:r>
              <a:rPr sz="1200" b="1" spc="-409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L</a:t>
            </a:r>
            <a:r>
              <a:rPr sz="1200" b="1" spc="-420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I</a:t>
            </a:r>
            <a:r>
              <a:rPr sz="1200" b="1" spc="-425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C</a:t>
            </a:r>
            <a:r>
              <a:rPr sz="1200" b="1" spc="-405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A</a:t>
            </a:r>
            <a:r>
              <a:rPr sz="1200" b="1" spc="-425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T</a:t>
            </a:r>
            <a:r>
              <a:rPr sz="1200" b="1" spc="-405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I</a:t>
            </a:r>
            <a:r>
              <a:rPr sz="1200" b="1" spc="-425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O</a:t>
            </a:r>
            <a:r>
              <a:rPr sz="1200" b="1" spc="-405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N</a:t>
            </a:r>
            <a:r>
              <a:rPr sz="1200" b="1" spc="-405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50" dirty="0">
                <a:solidFill>
                  <a:srgbClr val="9FFBEA"/>
                </a:solidFill>
                <a:latin typeface="Courier New"/>
                <a:cs typeface="Courier New"/>
              </a:rPr>
              <a:t>S</a:t>
            </a:r>
            <a:r>
              <a:rPr sz="1200" b="1" dirty="0">
                <a:solidFill>
                  <a:srgbClr val="9FFBEA"/>
                </a:solidFill>
                <a:latin typeface="Courier New"/>
                <a:cs typeface="Courier New"/>
              </a:rPr>
              <a:t>	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D</a:t>
            </a:r>
            <a:r>
              <a:rPr sz="1200" b="1" spc="-409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E</a:t>
            </a:r>
            <a:r>
              <a:rPr sz="1200" b="1" spc="-420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V</a:t>
            </a:r>
            <a:r>
              <a:rPr sz="1200" b="1" spc="-425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E</a:t>
            </a:r>
            <a:r>
              <a:rPr sz="1200" b="1" spc="-405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L</a:t>
            </a:r>
            <a:r>
              <a:rPr sz="1200" b="1" spc="-425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O</a:t>
            </a:r>
            <a:r>
              <a:rPr sz="1200" b="1" spc="-405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P</a:t>
            </a:r>
            <a:r>
              <a:rPr sz="1200" b="1" spc="-425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M</a:t>
            </a:r>
            <a:r>
              <a:rPr sz="1200" b="1" spc="-405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E</a:t>
            </a:r>
            <a:r>
              <a:rPr sz="1200" b="1" spc="-409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9FFBEA"/>
                </a:solidFill>
                <a:latin typeface="Courier New"/>
                <a:cs typeface="Courier New"/>
              </a:rPr>
              <a:t>N</a:t>
            </a:r>
            <a:r>
              <a:rPr sz="1200" b="1" spc="-420" dirty="0">
                <a:solidFill>
                  <a:srgbClr val="9FFBEA"/>
                </a:solidFill>
                <a:latin typeface="Courier New"/>
                <a:cs typeface="Courier New"/>
              </a:rPr>
              <a:t> </a:t>
            </a:r>
            <a:r>
              <a:rPr sz="1200" b="1" spc="-50" dirty="0">
                <a:solidFill>
                  <a:srgbClr val="9FFBEA"/>
                </a:solidFill>
                <a:latin typeface="Courier New"/>
                <a:cs typeface="Courier New"/>
              </a:rPr>
              <a:t>T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2904236"/>
            <a:ext cx="4786630" cy="2251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sz="2000" spc="-40" dirty="0">
                <a:solidFill>
                  <a:srgbClr val="FFFFFF"/>
                </a:solidFill>
                <a:latin typeface="Trebuchet MS"/>
                <a:cs typeface="Trebuchet MS"/>
              </a:rPr>
              <a:t>Built-</a:t>
            </a:r>
            <a:r>
              <a:rPr sz="2000" spc="-3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Prompt</a:t>
            </a:r>
            <a:r>
              <a:rPr sz="20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Trebuchet MS"/>
                <a:cs typeface="Trebuchet MS"/>
              </a:rPr>
              <a:t>Builder</a:t>
            </a:r>
            <a:r>
              <a:rPr sz="20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0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sz="20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Bedrock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ts val="2280"/>
              </a:lnSpc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console</a:t>
            </a:r>
            <a:r>
              <a:rPr sz="20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0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85" dirty="0">
                <a:solidFill>
                  <a:srgbClr val="FFFFFF"/>
                </a:solidFill>
                <a:latin typeface="Trebuchet MS"/>
                <a:cs typeface="Trebuchet MS"/>
              </a:rPr>
              <a:t>SDK</a:t>
            </a:r>
            <a:r>
              <a:rPr sz="20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APIs</a:t>
            </a:r>
            <a:endParaRPr sz="2000">
              <a:latin typeface="Trebuchet MS"/>
              <a:cs typeface="Trebuchet MS"/>
            </a:endParaRPr>
          </a:p>
          <a:p>
            <a:pPr marL="12700" marR="304800">
              <a:lnSpc>
                <a:spcPts val="2160"/>
              </a:lnSpc>
              <a:spcBef>
                <a:spcPts val="2190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Prompt</a:t>
            </a:r>
            <a:r>
              <a:rPr sz="20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45" dirty="0">
                <a:solidFill>
                  <a:srgbClr val="FFFFFF"/>
                </a:solidFill>
                <a:latin typeface="Trebuchet MS"/>
                <a:cs typeface="Trebuchet MS"/>
              </a:rPr>
              <a:t>Library</a:t>
            </a:r>
            <a:r>
              <a:rPr sz="20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0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easy</a:t>
            </a:r>
            <a:r>
              <a:rPr sz="20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cataloguing</a:t>
            </a:r>
            <a:r>
              <a:rPr sz="20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management</a:t>
            </a:r>
            <a:endParaRPr sz="2000">
              <a:latin typeface="Trebuchet MS"/>
              <a:cs typeface="Trebuchet MS"/>
            </a:endParaRPr>
          </a:p>
          <a:p>
            <a:pPr marL="12700" marR="715010">
              <a:lnSpc>
                <a:spcPts val="2160"/>
              </a:lnSpc>
              <a:spcBef>
                <a:spcPts val="2160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Seamless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Trebuchet MS"/>
                <a:cs typeface="Trebuchet MS"/>
              </a:rPr>
              <a:t>integration</a:t>
            </a:r>
            <a:r>
              <a:rPr sz="20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20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Flows</a:t>
            </a:r>
            <a:r>
              <a:rPr sz="20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Bedrock</a:t>
            </a:r>
            <a:r>
              <a:rPr sz="20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Studio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278879" y="635508"/>
            <a:ext cx="5316220" cy="2468245"/>
            <a:chOff x="6278879" y="635508"/>
            <a:chExt cx="5316220" cy="246824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07835" y="664464"/>
              <a:ext cx="5257799" cy="24094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78879" y="635508"/>
              <a:ext cx="5315591" cy="2467737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6253098" y="3218688"/>
            <a:ext cx="5340350" cy="3057525"/>
            <a:chOff x="6253098" y="3218688"/>
            <a:chExt cx="5340350" cy="305752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81927" y="3247644"/>
              <a:ext cx="5282183" cy="299923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53098" y="3218688"/>
              <a:ext cx="5340223" cy="3057486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83F2B7C4-3EFC-505B-4A0C-17FFD18CA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" y="6311900"/>
            <a:ext cx="825500" cy="5461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2480" y="2015870"/>
            <a:ext cx="4013949" cy="38366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24383" y="3142869"/>
            <a:ext cx="3362960" cy="84963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 marR="5080">
              <a:lnSpc>
                <a:spcPts val="3070"/>
              </a:lnSpc>
              <a:spcBef>
                <a:spcPts val="484"/>
              </a:spcBef>
            </a:pPr>
            <a:r>
              <a:rPr sz="2850" dirty="0">
                <a:solidFill>
                  <a:srgbClr val="7BE8F4"/>
                </a:solidFill>
                <a:latin typeface="Trebuchet MS"/>
                <a:cs typeface="Trebuchet MS"/>
              </a:rPr>
              <a:t>Helps</a:t>
            </a:r>
            <a:r>
              <a:rPr sz="2850" spc="-150" dirty="0">
                <a:solidFill>
                  <a:srgbClr val="7BE8F4"/>
                </a:solidFill>
                <a:latin typeface="Trebuchet MS"/>
                <a:cs typeface="Trebuchet MS"/>
              </a:rPr>
              <a:t> </a:t>
            </a:r>
            <a:r>
              <a:rPr sz="2850" spc="-30" dirty="0">
                <a:solidFill>
                  <a:srgbClr val="7BE8F4"/>
                </a:solidFill>
                <a:latin typeface="Trebuchet MS"/>
                <a:cs typeface="Trebuchet MS"/>
              </a:rPr>
              <a:t>keep</a:t>
            </a:r>
            <a:r>
              <a:rPr sz="2850" spc="-150" dirty="0">
                <a:solidFill>
                  <a:srgbClr val="7BE8F4"/>
                </a:solidFill>
                <a:latin typeface="Trebuchet MS"/>
                <a:cs typeface="Trebuchet MS"/>
              </a:rPr>
              <a:t> </a:t>
            </a:r>
            <a:r>
              <a:rPr sz="2850" dirty="0">
                <a:solidFill>
                  <a:srgbClr val="7BE8F4"/>
                </a:solidFill>
                <a:latin typeface="Trebuchet MS"/>
                <a:cs typeface="Trebuchet MS"/>
              </a:rPr>
              <a:t>your</a:t>
            </a:r>
            <a:r>
              <a:rPr sz="2850" spc="-155" dirty="0">
                <a:solidFill>
                  <a:srgbClr val="7BE8F4"/>
                </a:solidFill>
                <a:latin typeface="Trebuchet MS"/>
                <a:cs typeface="Trebuchet MS"/>
              </a:rPr>
              <a:t> </a:t>
            </a:r>
            <a:r>
              <a:rPr sz="2850" spc="-55" dirty="0">
                <a:solidFill>
                  <a:srgbClr val="7BE8F4"/>
                </a:solidFill>
                <a:latin typeface="Trebuchet MS"/>
                <a:cs typeface="Trebuchet MS"/>
              </a:rPr>
              <a:t>data </a:t>
            </a:r>
            <a:r>
              <a:rPr sz="2850" spc="-70" dirty="0">
                <a:solidFill>
                  <a:srgbClr val="7BE8F4"/>
                </a:solidFill>
                <a:latin typeface="Trebuchet MS"/>
                <a:cs typeface="Trebuchet MS"/>
              </a:rPr>
              <a:t>secure</a:t>
            </a:r>
            <a:r>
              <a:rPr sz="2850" spc="-114" dirty="0">
                <a:solidFill>
                  <a:srgbClr val="7BE8F4"/>
                </a:solidFill>
                <a:latin typeface="Trebuchet MS"/>
                <a:cs typeface="Trebuchet MS"/>
              </a:rPr>
              <a:t> </a:t>
            </a:r>
            <a:r>
              <a:rPr sz="2850" dirty="0">
                <a:solidFill>
                  <a:srgbClr val="7BE8F4"/>
                </a:solidFill>
                <a:latin typeface="Trebuchet MS"/>
                <a:cs typeface="Trebuchet MS"/>
              </a:rPr>
              <a:t>and</a:t>
            </a:r>
            <a:r>
              <a:rPr sz="2850" spc="-114" dirty="0">
                <a:solidFill>
                  <a:srgbClr val="7BE8F4"/>
                </a:solidFill>
                <a:latin typeface="Trebuchet MS"/>
                <a:cs typeface="Trebuchet MS"/>
              </a:rPr>
              <a:t> </a:t>
            </a:r>
            <a:r>
              <a:rPr sz="2850" spc="-10" dirty="0">
                <a:solidFill>
                  <a:srgbClr val="7BE8F4"/>
                </a:solidFill>
                <a:latin typeface="Trebuchet MS"/>
                <a:cs typeface="Trebuchet MS"/>
              </a:rPr>
              <a:t>private</a:t>
            </a:r>
            <a:endParaRPr sz="28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165341" y="1267459"/>
            <a:ext cx="5152390" cy="105029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b="0" spc="80" dirty="0">
                <a:latin typeface="Trebuchet MS"/>
                <a:cs typeface="Trebuchet MS"/>
              </a:rPr>
              <a:t>None</a:t>
            </a:r>
            <a:r>
              <a:rPr sz="2400" b="0" spc="-114" dirty="0">
                <a:latin typeface="Trebuchet MS"/>
                <a:cs typeface="Trebuchet MS"/>
              </a:rPr>
              <a:t> </a:t>
            </a:r>
            <a:r>
              <a:rPr sz="2400" b="0" spc="50" dirty="0">
                <a:latin typeface="Trebuchet MS"/>
                <a:cs typeface="Trebuchet MS"/>
              </a:rPr>
              <a:t>of</a:t>
            </a:r>
            <a:r>
              <a:rPr sz="2400" b="0" spc="-95" dirty="0">
                <a:latin typeface="Trebuchet MS"/>
                <a:cs typeface="Trebuchet MS"/>
              </a:rPr>
              <a:t> </a:t>
            </a:r>
            <a:r>
              <a:rPr sz="2400" b="0" dirty="0">
                <a:latin typeface="Trebuchet MS"/>
                <a:cs typeface="Trebuchet MS"/>
              </a:rPr>
              <a:t>the</a:t>
            </a:r>
            <a:r>
              <a:rPr sz="2400" b="0" spc="-95" dirty="0">
                <a:latin typeface="Trebuchet MS"/>
                <a:cs typeface="Trebuchet MS"/>
              </a:rPr>
              <a:t> </a:t>
            </a:r>
            <a:r>
              <a:rPr sz="2400" b="0" dirty="0">
                <a:latin typeface="Trebuchet MS"/>
                <a:cs typeface="Trebuchet MS"/>
              </a:rPr>
              <a:t>customer’s</a:t>
            </a:r>
            <a:r>
              <a:rPr sz="2400" b="0" spc="-100" dirty="0">
                <a:latin typeface="Trebuchet MS"/>
                <a:cs typeface="Trebuchet MS"/>
              </a:rPr>
              <a:t> </a:t>
            </a:r>
            <a:r>
              <a:rPr sz="2400" b="0" dirty="0">
                <a:latin typeface="Trebuchet MS"/>
                <a:cs typeface="Trebuchet MS"/>
              </a:rPr>
              <a:t>data</a:t>
            </a:r>
            <a:r>
              <a:rPr sz="2400" b="0" spc="-105" dirty="0">
                <a:latin typeface="Trebuchet MS"/>
                <a:cs typeface="Trebuchet MS"/>
              </a:rPr>
              <a:t> </a:t>
            </a:r>
            <a:r>
              <a:rPr sz="2400" b="0" dirty="0">
                <a:latin typeface="Trebuchet MS"/>
                <a:cs typeface="Trebuchet MS"/>
              </a:rPr>
              <a:t>is</a:t>
            </a:r>
            <a:r>
              <a:rPr sz="2400" b="0" spc="-105" dirty="0">
                <a:latin typeface="Trebuchet MS"/>
                <a:cs typeface="Trebuchet MS"/>
              </a:rPr>
              <a:t> </a:t>
            </a:r>
            <a:r>
              <a:rPr sz="2400" b="0" spc="-20" dirty="0">
                <a:latin typeface="Trebuchet MS"/>
                <a:cs typeface="Trebuchet MS"/>
              </a:rPr>
              <a:t>used </a:t>
            </a:r>
            <a:r>
              <a:rPr sz="2400" b="0" dirty="0">
                <a:latin typeface="Trebuchet MS"/>
                <a:cs typeface="Trebuchet MS"/>
              </a:rPr>
              <a:t>to</a:t>
            </a:r>
            <a:r>
              <a:rPr sz="2400" b="0" spc="-20" dirty="0">
                <a:latin typeface="Trebuchet MS"/>
                <a:cs typeface="Trebuchet MS"/>
              </a:rPr>
              <a:t> </a:t>
            </a:r>
            <a:r>
              <a:rPr sz="2400" b="0" dirty="0">
                <a:latin typeface="Trebuchet MS"/>
                <a:cs typeface="Trebuchet MS"/>
              </a:rPr>
              <a:t>train</a:t>
            </a:r>
            <a:r>
              <a:rPr sz="2400" b="0" spc="-20" dirty="0">
                <a:latin typeface="Trebuchet MS"/>
                <a:cs typeface="Trebuchet MS"/>
              </a:rPr>
              <a:t> </a:t>
            </a:r>
            <a:r>
              <a:rPr sz="2400" b="0" dirty="0">
                <a:latin typeface="Trebuchet MS"/>
                <a:cs typeface="Trebuchet MS"/>
              </a:rPr>
              <a:t>the</a:t>
            </a:r>
            <a:r>
              <a:rPr sz="2400" b="0" spc="-20" dirty="0">
                <a:latin typeface="Trebuchet MS"/>
                <a:cs typeface="Trebuchet MS"/>
              </a:rPr>
              <a:t> </a:t>
            </a:r>
            <a:r>
              <a:rPr sz="2400" b="0" dirty="0">
                <a:latin typeface="Trebuchet MS"/>
                <a:cs typeface="Trebuchet MS"/>
              </a:rPr>
              <a:t>underlying</a:t>
            </a:r>
            <a:r>
              <a:rPr sz="2400" b="0" spc="-40" dirty="0">
                <a:latin typeface="Trebuchet MS"/>
                <a:cs typeface="Trebuchet MS"/>
              </a:rPr>
              <a:t> </a:t>
            </a:r>
            <a:r>
              <a:rPr sz="2400" b="0" dirty="0">
                <a:latin typeface="Trebuchet MS"/>
                <a:cs typeface="Trebuchet MS"/>
              </a:rPr>
              <a:t>models,</a:t>
            </a:r>
            <a:r>
              <a:rPr sz="2400" b="0" spc="-20" dirty="0">
                <a:latin typeface="Trebuchet MS"/>
                <a:cs typeface="Trebuchet MS"/>
              </a:rPr>
              <a:t> </a:t>
            </a:r>
            <a:r>
              <a:rPr sz="2400" b="0" dirty="0">
                <a:latin typeface="Trebuchet MS"/>
                <a:cs typeface="Trebuchet MS"/>
              </a:rPr>
              <a:t>nor</a:t>
            </a:r>
            <a:r>
              <a:rPr sz="2400" b="0" spc="-40" dirty="0">
                <a:latin typeface="Trebuchet MS"/>
                <a:cs typeface="Trebuchet MS"/>
              </a:rPr>
              <a:t> </a:t>
            </a:r>
            <a:r>
              <a:rPr sz="2400" b="0" spc="-25" dirty="0">
                <a:latin typeface="Trebuchet MS"/>
                <a:cs typeface="Trebuchet MS"/>
              </a:rPr>
              <a:t>is </a:t>
            </a:r>
            <a:r>
              <a:rPr sz="2400" b="0" spc="-30" dirty="0">
                <a:latin typeface="Trebuchet MS"/>
                <a:cs typeface="Trebuchet MS"/>
              </a:rPr>
              <a:t>it</a:t>
            </a:r>
            <a:r>
              <a:rPr sz="2400" b="0" spc="-70" dirty="0">
                <a:latin typeface="Trebuchet MS"/>
                <a:cs typeface="Trebuchet MS"/>
              </a:rPr>
              <a:t> </a:t>
            </a:r>
            <a:r>
              <a:rPr sz="2400" b="0" dirty="0">
                <a:latin typeface="Trebuchet MS"/>
                <a:cs typeface="Trebuchet MS"/>
              </a:rPr>
              <a:t>shared</a:t>
            </a:r>
            <a:r>
              <a:rPr sz="2400" b="0" spc="-60" dirty="0">
                <a:latin typeface="Trebuchet MS"/>
                <a:cs typeface="Trebuchet MS"/>
              </a:rPr>
              <a:t> </a:t>
            </a:r>
            <a:r>
              <a:rPr sz="2400" b="0" dirty="0">
                <a:latin typeface="Trebuchet MS"/>
                <a:cs typeface="Trebuchet MS"/>
              </a:rPr>
              <a:t>with</a:t>
            </a:r>
            <a:r>
              <a:rPr sz="2400" b="0" spc="-65" dirty="0">
                <a:latin typeface="Trebuchet MS"/>
                <a:cs typeface="Trebuchet MS"/>
              </a:rPr>
              <a:t> </a:t>
            </a:r>
            <a:r>
              <a:rPr sz="2400" b="0" spc="75" dirty="0">
                <a:latin typeface="Trebuchet MS"/>
                <a:cs typeface="Trebuchet MS"/>
              </a:rPr>
              <a:t>Model</a:t>
            </a:r>
            <a:r>
              <a:rPr sz="2400" b="0" spc="-80" dirty="0">
                <a:latin typeface="Trebuchet MS"/>
                <a:cs typeface="Trebuchet MS"/>
              </a:rPr>
              <a:t> </a:t>
            </a:r>
            <a:r>
              <a:rPr sz="2400" b="0" spc="-10" dirty="0">
                <a:latin typeface="Trebuchet MS"/>
                <a:cs typeface="Trebuchet MS"/>
              </a:rPr>
              <a:t>Providers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515990" y="5656211"/>
            <a:ext cx="352425" cy="298450"/>
            <a:chOff x="5515990" y="5656211"/>
            <a:chExt cx="352425" cy="298450"/>
          </a:xfrm>
        </p:grpSpPr>
        <p:sp>
          <p:nvSpPr>
            <p:cNvPr id="6" name="object 6"/>
            <p:cNvSpPr/>
            <p:nvPr/>
          </p:nvSpPr>
          <p:spPr>
            <a:xfrm>
              <a:off x="5525896" y="5722467"/>
              <a:ext cx="332740" cy="222250"/>
            </a:xfrm>
            <a:custGeom>
              <a:avLst/>
              <a:gdLst/>
              <a:ahLst/>
              <a:cxnLst/>
              <a:rect l="l" t="t" r="r" b="b"/>
              <a:pathLst>
                <a:path w="332739" h="222250">
                  <a:moveTo>
                    <a:pt x="326516" y="221957"/>
                  </a:moveTo>
                  <a:lnTo>
                    <a:pt x="5968" y="221957"/>
                  </a:lnTo>
                  <a:lnTo>
                    <a:pt x="2666" y="221957"/>
                  </a:lnTo>
                  <a:lnTo>
                    <a:pt x="0" y="219265"/>
                  </a:lnTo>
                  <a:lnTo>
                    <a:pt x="0" y="215849"/>
                  </a:lnTo>
                  <a:lnTo>
                    <a:pt x="0" y="6108"/>
                  </a:lnTo>
                  <a:lnTo>
                    <a:pt x="0" y="2692"/>
                  </a:lnTo>
                  <a:lnTo>
                    <a:pt x="2666" y="0"/>
                  </a:lnTo>
                  <a:lnTo>
                    <a:pt x="5968" y="0"/>
                  </a:lnTo>
                  <a:lnTo>
                    <a:pt x="326516" y="0"/>
                  </a:lnTo>
                  <a:lnTo>
                    <a:pt x="329818" y="0"/>
                  </a:lnTo>
                  <a:lnTo>
                    <a:pt x="332486" y="2692"/>
                  </a:lnTo>
                  <a:lnTo>
                    <a:pt x="332486" y="6108"/>
                  </a:lnTo>
                  <a:lnTo>
                    <a:pt x="332486" y="215849"/>
                  </a:lnTo>
                  <a:lnTo>
                    <a:pt x="332486" y="219265"/>
                  </a:lnTo>
                  <a:lnTo>
                    <a:pt x="329564" y="221957"/>
                  </a:lnTo>
                  <a:lnTo>
                    <a:pt x="326516" y="221957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626480" y="5766638"/>
              <a:ext cx="132080" cy="130175"/>
            </a:xfrm>
            <a:custGeom>
              <a:avLst/>
              <a:gdLst/>
              <a:ahLst/>
              <a:cxnLst/>
              <a:rect l="l" t="t" r="r" b="b"/>
              <a:pathLst>
                <a:path w="132079" h="130175">
                  <a:moveTo>
                    <a:pt x="131826" y="41414"/>
                  </a:moveTo>
                  <a:lnTo>
                    <a:pt x="89662" y="41414"/>
                  </a:lnTo>
                  <a:lnTo>
                    <a:pt x="89662" y="0"/>
                  </a:lnTo>
                  <a:lnTo>
                    <a:pt x="42164" y="0"/>
                  </a:lnTo>
                  <a:lnTo>
                    <a:pt x="42164" y="41414"/>
                  </a:lnTo>
                  <a:lnTo>
                    <a:pt x="0" y="41414"/>
                  </a:lnTo>
                  <a:lnTo>
                    <a:pt x="0" y="88645"/>
                  </a:lnTo>
                  <a:lnTo>
                    <a:pt x="42164" y="88645"/>
                  </a:lnTo>
                  <a:lnTo>
                    <a:pt x="42164" y="130060"/>
                  </a:lnTo>
                  <a:lnTo>
                    <a:pt x="89662" y="130060"/>
                  </a:lnTo>
                  <a:lnTo>
                    <a:pt x="89662" y="88645"/>
                  </a:lnTo>
                  <a:lnTo>
                    <a:pt x="131826" y="88645"/>
                  </a:lnTo>
                  <a:lnTo>
                    <a:pt x="131826" y="41414"/>
                  </a:lnTo>
                  <a:close/>
                </a:path>
              </a:pathLst>
            </a:custGeom>
            <a:ln w="19812">
              <a:solidFill>
                <a:srgbClr val="7BE8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561075" y="5666117"/>
              <a:ext cx="259079" cy="260985"/>
            </a:xfrm>
            <a:custGeom>
              <a:avLst/>
              <a:gdLst/>
              <a:ahLst/>
              <a:cxnLst/>
              <a:rect l="l" t="t" r="r" b="b"/>
              <a:pathLst>
                <a:path w="259079" h="260985">
                  <a:moveTo>
                    <a:pt x="191135" y="44424"/>
                  </a:moveTo>
                  <a:lnTo>
                    <a:pt x="191135" y="4698"/>
                  </a:lnTo>
                  <a:lnTo>
                    <a:pt x="191135" y="1981"/>
                  </a:lnTo>
                  <a:lnTo>
                    <a:pt x="188975" y="0"/>
                  </a:lnTo>
                  <a:lnTo>
                    <a:pt x="186562" y="0"/>
                  </a:lnTo>
                  <a:lnTo>
                    <a:pt x="75946" y="0"/>
                  </a:lnTo>
                  <a:lnTo>
                    <a:pt x="73406" y="0"/>
                  </a:lnTo>
                  <a:lnTo>
                    <a:pt x="71374" y="2222"/>
                  </a:lnTo>
                  <a:lnTo>
                    <a:pt x="71374" y="4698"/>
                  </a:lnTo>
                  <a:lnTo>
                    <a:pt x="71374" y="44424"/>
                  </a:lnTo>
                </a:path>
                <a:path w="259079" h="260985">
                  <a:moveTo>
                    <a:pt x="92710" y="44665"/>
                  </a:moveTo>
                  <a:lnTo>
                    <a:pt x="92710" y="21259"/>
                  </a:lnTo>
                  <a:lnTo>
                    <a:pt x="169418" y="21259"/>
                  </a:lnTo>
                  <a:lnTo>
                    <a:pt x="169418" y="44665"/>
                  </a:lnTo>
                </a:path>
                <a:path w="259079" h="260985">
                  <a:moveTo>
                    <a:pt x="0" y="201117"/>
                  </a:moveTo>
                  <a:lnTo>
                    <a:pt x="0" y="260819"/>
                  </a:lnTo>
                </a:path>
                <a:path w="259079" h="260985">
                  <a:moveTo>
                    <a:pt x="0" y="123367"/>
                  </a:moveTo>
                  <a:lnTo>
                    <a:pt x="0" y="175971"/>
                  </a:lnTo>
                </a:path>
                <a:path w="259079" h="260985">
                  <a:moveTo>
                    <a:pt x="0" y="73012"/>
                  </a:moveTo>
                  <a:lnTo>
                    <a:pt x="0" y="109283"/>
                  </a:lnTo>
                </a:path>
                <a:path w="259079" h="260985">
                  <a:moveTo>
                    <a:pt x="259079" y="132562"/>
                  </a:moveTo>
                  <a:lnTo>
                    <a:pt x="259079" y="73101"/>
                  </a:lnTo>
                </a:path>
                <a:path w="259079" h="260985">
                  <a:moveTo>
                    <a:pt x="259079" y="209499"/>
                  </a:moveTo>
                  <a:lnTo>
                    <a:pt x="259079" y="156895"/>
                  </a:lnTo>
                </a:path>
                <a:path w="259079" h="260985">
                  <a:moveTo>
                    <a:pt x="259079" y="260299"/>
                  </a:moveTo>
                  <a:lnTo>
                    <a:pt x="259079" y="222491"/>
                  </a:lnTo>
                </a:path>
                <a:path w="259079" h="260985">
                  <a:moveTo>
                    <a:pt x="28956" y="73088"/>
                  </a:moveTo>
                  <a:lnTo>
                    <a:pt x="28956" y="260337"/>
                  </a:lnTo>
                </a:path>
                <a:path w="259079" h="260985">
                  <a:moveTo>
                    <a:pt x="230124" y="73088"/>
                  </a:moveTo>
                  <a:lnTo>
                    <a:pt x="230124" y="260337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26023" y="2372867"/>
            <a:ext cx="5960236" cy="1981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50408" y="5205984"/>
            <a:ext cx="5814314" cy="19812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5418454" y="1413383"/>
            <a:ext cx="452120" cy="384810"/>
            <a:chOff x="5418454" y="1413383"/>
            <a:chExt cx="452120" cy="38481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18454" y="1449959"/>
              <a:ext cx="373633" cy="31267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525769" y="1522349"/>
              <a:ext cx="335280" cy="161290"/>
            </a:xfrm>
            <a:custGeom>
              <a:avLst/>
              <a:gdLst/>
              <a:ahLst/>
              <a:cxnLst/>
              <a:rect l="l" t="t" r="r" b="b"/>
              <a:pathLst>
                <a:path w="335279" h="161289">
                  <a:moveTo>
                    <a:pt x="74929" y="83820"/>
                  </a:moveTo>
                  <a:lnTo>
                    <a:pt x="85992" y="85369"/>
                  </a:lnTo>
                  <a:lnTo>
                    <a:pt x="95805" y="89741"/>
                  </a:lnTo>
                  <a:lnTo>
                    <a:pt x="103880" y="96518"/>
                  </a:lnTo>
                  <a:lnTo>
                    <a:pt x="109727" y="105283"/>
                  </a:lnTo>
                  <a:lnTo>
                    <a:pt x="263270" y="105283"/>
                  </a:lnTo>
                  <a:lnTo>
                    <a:pt x="269226" y="96518"/>
                  </a:lnTo>
                  <a:lnTo>
                    <a:pt x="277288" y="89741"/>
                  </a:lnTo>
                  <a:lnTo>
                    <a:pt x="287041" y="85369"/>
                  </a:lnTo>
                  <a:lnTo>
                    <a:pt x="298068" y="83820"/>
                  </a:lnTo>
                  <a:lnTo>
                    <a:pt x="310235" y="85744"/>
                  </a:lnTo>
                  <a:lnTo>
                    <a:pt x="320817" y="91122"/>
                  </a:lnTo>
                  <a:lnTo>
                    <a:pt x="329233" y="99357"/>
                  </a:lnTo>
                  <a:lnTo>
                    <a:pt x="334899" y="109854"/>
                  </a:lnTo>
                  <a:lnTo>
                    <a:pt x="303149" y="109854"/>
                  </a:lnTo>
                  <a:lnTo>
                    <a:pt x="303149" y="134874"/>
                  </a:lnTo>
                  <a:lnTo>
                    <a:pt x="334899" y="134874"/>
                  </a:lnTo>
                  <a:lnTo>
                    <a:pt x="329233" y="145391"/>
                  </a:lnTo>
                  <a:lnTo>
                    <a:pt x="320817" y="153670"/>
                  </a:lnTo>
                  <a:lnTo>
                    <a:pt x="310235" y="159091"/>
                  </a:lnTo>
                  <a:lnTo>
                    <a:pt x="298068" y="161036"/>
                  </a:lnTo>
                  <a:lnTo>
                    <a:pt x="287041" y="159430"/>
                  </a:lnTo>
                  <a:lnTo>
                    <a:pt x="277288" y="154955"/>
                  </a:lnTo>
                  <a:lnTo>
                    <a:pt x="269226" y="148123"/>
                  </a:lnTo>
                  <a:lnTo>
                    <a:pt x="263270" y="139446"/>
                  </a:lnTo>
                  <a:lnTo>
                    <a:pt x="109727" y="139446"/>
                  </a:lnTo>
                  <a:lnTo>
                    <a:pt x="103772" y="148230"/>
                  </a:lnTo>
                  <a:lnTo>
                    <a:pt x="95710" y="155051"/>
                  </a:lnTo>
                  <a:lnTo>
                    <a:pt x="85957" y="159466"/>
                  </a:lnTo>
                  <a:lnTo>
                    <a:pt x="74929" y="161036"/>
                  </a:lnTo>
                  <a:lnTo>
                    <a:pt x="62765" y="159091"/>
                  </a:lnTo>
                  <a:lnTo>
                    <a:pt x="52196" y="153670"/>
                  </a:lnTo>
                  <a:lnTo>
                    <a:pt x="43818" y="145391"/>
                  </a:lnTo>
                  <a:lnTo>
                    <a:pt x="38226" y="134874"/>
                  </a:lnTo>
                  <a:lnTo>
                    <a:pt x="69850" y="134874"/>
                  </a:lnTo>
                  <a:lnTo>
                    <a:pt x="69850" y="109854"/>
                  </a:lnTo>
                  <a:lnTo>
                    <a:pt x="38226" y="109854"/>
                  </a:lnTo>
                  <a:lnTo>
                    <a:pt x="43818" y="99321"/>
                  </a:lnTo>
                  <a:lnTo>
                    <a:pt x="52197" y="91027"/>
                  </a:lnTo>
                  <a:lnTo>
                    <a:pt x="62765" y="85637"/>
                  </a:lnTo>
                  <a:lnTo>
                    <a:pt x="74929" y="83820"/>
                  </a:lnTo>
                  <a:close/>
                </a:path>
                <a:path w="335279" h="161289">
                  <a:moveTo>
                    <a:pt x="23367" y="120523"/>
                  </a:moveTo>
                  <a:lnTo>
                    <a:pt x="23367" y="127380"/>
                  </a:lnTo>
                  <a:lnTo>
                    <a:pt x="18160" y="132841"/>
                  </a:lnTo>
                  <a:lnTo>
                    <a:pt x="11683" y="132841"/>
                  </a:lnTo>
                  <a:lnTo>
                    <a:pt x="5206" y="132841"/>
                  </a:lnTo>
                  <a:lnTo>
                    <a:pt x="0" y="127380"/>
                  </a:lnTo>
                  <a:lnTo>
                    <a:pt x="0" y="120523"/>
                  </a:lnTo>
                  <a:lnTo>
                    <a:pt x="0" y="113664"/>
                  </a:lnTo>
                  <a:lnTo>
                    <a:pt x="5206" y="108203"/>
                  </a:lnTo>
                  <a:lnTo>
                    <a:pt x="11683" y="108203"/>
                  </a:lnTo>
                  <a:lnTo>
                    <a:pt x="18160" y="108203"/>
                  </a:lnTo>
                  <a:lnTo>
                    <a:pt x="23367" y="113664"/>
                  </a:lnTo>
                  <a:lnTo>
                    <a:pt x="23367" y="120523"/>
                  </a:lnTo>
                  <a:close/>
                </a:path>
                <a:path w="335279" h="161289">
                  <a:moveTo>
                    <a:pt x="194437" y="8762"/>
                  </a:moveTo>
                  <a:lnTo>
                    <a:pt x="194437" y="13588"/>
                  </a:lnTo>
                  <a:lnTo>
                    <a:pt x="190500" y="17525"/>
                  </a:lnTo>
                  <a:lnTo>
                    <a:pt x="185674" y="17525"/>
                  </a:lnTo>
                  <a:lnTo>
                    <a:pt x="180847" y="17525"/>
                  </a:lnTo>
                  <a:lnTo>
                    <a:pt x="176910" y="13588"/>
                  </a:lnTo>
                  <a:lnTo>
                    <a:pt x="176910" y="8762"/>
                  </a:lnTo>
                  <a:lnTo>
                    <a:pt x="176910" y="3937"/>
                  </a:lnTo>
                  <a:lnTo>
                    <a:pt x="180847" y="0"/>
                  </a:lnTo>
                  <a:lnTo>
                    <a:pt x="185674" y="0"/>
                  </a:lnTo>
                  <a:lnTo>
                    <a:pt x="190500" y="0"/>
                  </a:lnTo>
                  <a:lnTo>
                    <a:pt x="194437" y="3937"/>
                  </a:lnTo>
                  <a:lnTo>
                    <a:pt x="194437" y="8762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27852" y="1413383"/>
              <a:ext cx="392938" cy="384301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6201536" y="2655265"/>
            <a:ext cx="5801995" cy="350647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90"/>
              </a:spcBef>
            </a:pP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2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24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encrypted</a:t>
            </a:r>
            <a:r>
              <a:rPr sz="24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transit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at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Trebuchet MS"/>
                <a:cs typeface="Trebuchet MS"/>
              </a:rPr>
              <a:t>rest;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24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sz="24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4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customization</a:t>
            </a:r>
            <a:r>
              <a:rPr sz="24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securely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transferred</a:t>
            </a: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Trebuchet MS"/>
                <a:cs typeface="Trebuchet MS"/>
              </a:rPr>
              <a:t>through</a:t>
            </a:r>
            <a:r>
              <a:rPr sz="2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customer’s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Trebuchet MS"/>
                <a:cs typeface="Trebuchet MS"/>
              </a:rPr>
              <a:t>VPC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675"/>
              </a:spcBef>
            </a:pPr>
            <a:endParaRPr sz="2400">
              <a:latin typeface="Trebuchet MS"/>
              <a:cs typeface="Trebuchet MS"/>
            </a:endParaRPr>
          </a:p>
          <a:p>
            <a:pPr marL="121285">
              <a:lnSpc>
                <a:spcPts val="2735"/>
              </a:lnSpc>
            </a:pP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24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remains</a:t>
            </a:r>
            <a:r>
              <a:rPr sz="24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4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region</a:t>
            </a:r>
            <a:r>
              <a:rPr sz="24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where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API</a:t>
            </a:r>
            <a:endParaRPr sz="2400">
              <a:latin typeface="Trebuchet MS"/>
              <a:cs typeface="Trebuchet MS"/>
            </a:endParaRPr>
          </a:p>
          <a:p>
            <a:pPr marL="121285">
              <a:lnSpc>
                <a:spcPts val="2735"/>
              </a:lnSpc>
            </a:pP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processed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470"/>
              </a:spcBef>
            </a:pPr>
            <a:endParaRPr sz="2400">
              <a:latin typeface="Trebuchet MS"/>
              <a:cs typeface="Trebuchet MS"/>
            </a:endParaRPr>
          </a:p>
          <a:p>
            <a:pPr marL="29845" marR="1181735">
              <a:lnSpc>
                <a:spcPts val="2590"/>
              </a:lnSpc>
            </a:pPr>
            <a:r>
              <a:rPr sz="2400" spc="55" dirty="0">
                <a:solidFill>
                  <a:srgbClr val="FFFFFF"/>
                </a:solidFill>
                <a:latin typeface="Trebuchet MS"/>
                <a:cs typeface="Trebuchet MS"/>
              </a:rPr>
              <a:t>Support</a:t>
            </a:r>
            <a:r>
              <a:rPr sz="24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4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8A7D5"/>
                </a:solidFill>
                <a:latin typeface="Trebuchet MS"/>
                <a:cs typeface="Trebuchet MS"/>
              </a:rPr>
              <a:t>GDPR, SOC,</a:t>
            </a:r>
            <a:r>
              <a:rPr sz="2400" spc="10" dirty="0">
                <a:solidFill>
                  <a:srgbClr val="F8A7D5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8A7D5"/>
                </a:solidFill>
                <a:latin typeface="Trebuchet MS"/>
                <a:cs typeface="Trebuchet MS"/>
              </a:rPr>
              <a:t>ISO,</a:t>
            </a:r>
            <a:r>
              <a:rPr sz="2400" spc="-15" dirty="0">
                <a:solidFill>
                  <a:srgbClr val="F8A7D5"/>
                </a:solidFill>
                <a:latin typeface="Trebuchet MS"/>
                <a:cs typeface="Trebuchet MS"/>
              </a:rPr>
              <a:t> </a:t>
            </a:r>
            <a:r>
              <a:rPr sz="2400" spc="95" dirty="0">
                <a:solidFill>
                  <a:srgbClr val="F8A7D5"/>
                </a:solidFill>
                <a:latin typeface="Trebuchet MS"/>
                <a:cs typeface="Trebuchet MS"/>
              </a:rPr>
              <a:t>CSA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compliance</a:t>
            </a:r>
            <a:r>
              <a:rPr sz="24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4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90" dirty="0">
                <a:solidFill>
                  <a:srgbClr val="F8A7D5"/>
                </a:solidFill>
                <a:latin typeface="Trebuchet MS"/>
                <a:cs typeface="Trebuchet MS"/>
              </a:rPr>
              <a:t>HIPAA</a:t>
            </a:r>
            <a:r>
              <a:rPr sz="2400" spc="-70" dirty="0">
                <a:solidFill>
                  <a:srgbClr val="F8A7D5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eligibility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612891" y="4000500"/>
            <a:ext cx="5814314" cy="19812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5445925" y="2972814"/>
            <a:ext cx="456565" cy="455930"/>
          </a:xfrm>
          <a:custGeom>
            <a:avLst/>
            <a:gdLst/>
            <a:ahLst/>
            <a:cxnLst/>
            <a:rect l="l" t="t" r="r" b="b"/>
            <a:pathLst>
              <a:path w="456564" h="455929">
                <a:moveTo>
                  <a:pt x="221470" y="344170"/>
                </a:moveTo>
                <a:lnTo>
                  <a:pt x="221470" y="420370"/>
                </a:lnTo>
                <a:lnTo>
                  <a:pt x="214294" y="422910"/>
                </a:lnTo>
                <a:lnTo>
                  <a:pt x="209193" y="429260"/>
                </a:lnTo>
                <a:lnTo>
                  <a:pt x="209193" y="438150"/>
                </a:lnTo>
                <a:lnTo>
                  <a:pt x="210681" y="444500"/>
                </a:lnTo>
                <a:lnTo>
                  <a:pt x="214738" y="450850"/>
                </a:lnTo>
                <a:lnTo>
                  <a:pt x="220755" y="454660"/>
                </a:lnTo>
                <a:lnTo>
                  <a:pt x="228124" y="455930"/>
                </a:lnTo>
                <a:lnTo>
                  <a:pt x="235493" y="454660"/>
                </a:lnTo>
                <a:lnTo>
                  <a:pt x="241510" y="450850"/>
                </a:lnTo>
                <a:lnTo>
                  <a:pt x="245568" y="444500"/>
                </a:lnTo>
                <a:lnTo>
                  <a:pt x="247055" y="438150"/>
                </a:lnTo>
                <a:lnTo>
                  <a:pt x="247055" y="429260"/>
                </a:lnTo>
                <a:lnTo>
                  <a:pt x="241954" y="422910"/>
                </a:lnTo>
                <a:lnTo>
                  <a:pt x="234778" y="420370"/>
                </a:lnTo>
                <a:lnTo>
                  <a:pt x="234778" y="346710"/>
                </a:lnTo>
                <a:lnTo>
                  <a:pt x="228124" y="346710"/>
                </a:lnTo>
                <a:lnTo>
                  <a:pt x="223672" y="345440"/>
                </a:lnTo>
                <a:lnTo>
                  <a:pt x="221470" y="344170"/>
                </a:lnTo>
                <a:close/>
              </a:path>
              <a:path w="456564" h="455929">
                <a:moveTo>
                  <a:pt x="169667" y="314960"/>
                </a:moveTo>
                <a:lnTo>
                  <a:pt x="169667" y="370840"/>
                </a:lnTo>
                <a:lnTo>
                  <a:pt x="162491" y="373380"/>
                </a:lnTo>
                <a:lnTo>
                  <a:pt x="157382" y="379730"/>
                </a:lnTo>
                <a:lnTo>
                  <a:pt x="157382" y="388620"/>
                </a:lnTo>
                <a:lnTo>
                  <a:pt x="158871" y="394970"/>
                </a:lnTo>
                <a:lnTo>
                  <a:pt x="162930" y="401320"/>
                </a:lnTo>
                <a:lnTo>
                  <a:pt x="168951" y="405130"/>
                </a:lnTo>
                <a:lnTo>
                  <a:pt x="176321" y="406400"/>
                </a:lnTo>
                <a:lnTo>
                  <a:pt x="183690" y="405130"/>
                </a:lnTo>
                <a:lnTo>
                  <a:pt x="189707" y="401320"/>
                </a:lnTo>
                <a:lnTo>
                  <a:pt x="193764" y="394970"/>
                </a:lnTo>
                <a:lnTo>
                  <a:pt x="195252" y="388620"/>
                </a:lnTo>
                <a:lnTo>
                  <a:pt x="195252" y="379730"/>
                </a:lnTo>
                <a:lnTo>
                  <a:pt x="190151" y="373380"/>
                </a:lnTo>
                <a:lnTo>
                  <a:pt x="182974" y="370840"/>
                </a:lnTo>
                <a:lnTo>
                  <a:pt x="182974" y="325120"/>
                </a:lnTo>
                <a:lnTo>
                  <a:pt x="178333" y="322580"/>
                </a:lnTo>
                <a:lnTo>
                  <a:pt x="173873" y="318770"/>
                </a:lnTo>
                <a:lnTo>
                  <a:pt x="169667" y="314960"/>
                </a:lnTo>
                <a:close/>
              </a:path>
              <a:path w="456564" h="455929">
                <a:moveTo>
                  <a:pt x="286581" y="314960"/>
                </a:moveTo>
                <a:lnTo>
                  <a:pt x="282375" y="318770"/>
                </a:lnTo>
                <a:lnTo>
                  <a:pt x="277915" y="322580"/>
                </a:lnTo>
                <a:lnTo>
                  <a:pt x="273274" y="325120"/>
                </a:lnTo>
                <a:lnTo>
                  <a:pt x="273274" y="370840"/>
                </a:lnTo>
                <a:lnTo>
                  <a:pt x="266097" y="373380"/>
                </a:lnTo>
                <a:lnTo>
                  <a:pt x="260996" y="379730"/>
                </a:lnTo>
                <a:lnTo>
                  <a:pt x="260996" y="388620"/>
                </a:lnTo>
                <a:lnTo>
                  <a:pt x="262484" y="394970"/>
                </a:lnTo>
                <a:lnTo>
                  <a:pt x="266541" y="401320"/>
                </a:lnTo>
                <a:lnTo>
                  <a:pt x="272558" y="405130"/>
                </a:lnTo>
                <a:lnTo>
                  <a:pt x="279927" y="406400"/>
                </a:lnTo>
                <a:lnTo>
                  <a:pt x="287296" y="405130"/>
                </a:lnTo>
                <a:lnTo>
                  <a:pt x="293314" y="401320"/>
                </a:lnTo>
                <a:lnTo>
                  <a:pt x="297371" y="394970"/>
                </a:lnTo>
                <a:lnTo>
                  <a:pt x="298858" y="388620"/>
                </a:lnTo>
                <a:lnTo>
                  <a:pt x="298858" y="379730"/>
                </a:lnTo>
                <a:lnTo>
                  <a:pt x="293757" y="373380"/>
                </a:lnTo>
                <a:lnTo>
                  <a:pt x="286581" y="370840"/>
                </a:lnTo>
                <a:lnTo>
                  <a:pt x="286581" y="314960"/>
                </a:lnTo>
                <a:close/>
              </a:path>
              <a:path w="456564" h="455929">
                <a:moveTo>
                  <a:pt x="234778" y="344170"/>
                </a:moveTo>
                <a:lnTo>
                  <a:pt x="232576" y="345440"/>
                </a:lnTo>
                <a:lnTo>
                  <a:pt x="228124" y="346710"/>
                </a:lnTo>
                <a:lnTo>
                  <a:pt x="234778" y="346710"/>
                </a:lnTo>
                <a:lnTo>
                  <a:pt x="234778" y="344170"/>
                </a:lnTo>
                <a:close/>
              </a:path>
              <a:path w="456564" h="455929">
                <a:moveTo>
                  <a:pt x="315350" y="148590"/>
                </a:moveTo>
                <a:lnTo>
                  <a:pt x="140898" y="148590"/>
                </a:lnTo>
                <a:lnTo>
                  <a:pt x="137524" y="152400"/>
                </a:lnTo>
                <a:lnTo>
                  <a:pt x="137524" y="228600"/>
                </a:lnTo>
                <a:lnTo>
                  <a:pt x="146231" y="264160"/>
                </a:lnTo>
                <a:lnTo>
                  <a:pt x="168293" y="295910"/>
                </a:lnTo>
                <a:lnTo>
                  <a:pt x="197620" y="318770"/>
                </a:lnTo>
                <a:lnTo>
                  <a:pt x="228124" y="332740"/>
                </a:lnTo>
                <a:lnTo>
                  <a:pt x="258628" y="318770"/>
                </a:lnTo>
                <a:lnTo>
                  <a:pt x="279809" y="302260"/>
                </a:lnTo>
                <a:lnTo>
                  <a:pt x="228124" y="302260"/>
                </a:lnTo>
                <a:lnTo>
                  <a:pt x="209222" y="298450"/>
                </a:lnTo>
                <a:lnTo>
                  <a:pt x="193748" y="288290"/>
                </a:lnTo>
                <a:lnTo>
                  <a:pt x="183296" y="273050"/>
                </a:lnTo>
                <a:lnTo>
                  <a:pt x="179457" y="254000"/>
                </a:lnTo>
                <a:lnTo>
                  <a:pt x="179457" y="212090"/>
                </a:lnTo>
                <a:lnTo>
                  <a:pt x="182436" y="209550"/>
                </a:lnTo>
                <a:lnTo>
                  <a:pt x="193121" y="209550"/>
                </a:lnTo>
                <a:lnTo>
                  <a:pt x="193121" y="189230"/>
                </a:lnTo>
                <a:lnTo>
                  <a:pt x="195881" y="175260"/>
                </a:lnTo>
                <a:lnTo>
                  <a:pt x="203399" y="165100"/>
                </a:lnTo>
                <a:lnTo>
                  <a:pt x="214528" y="157480"/>
                </a:lnTo>
                <a:lnTo>
                  <a:pt x="228124" y="153670"/>
                </a:lnTo>
                <a:lnTo>
                  <a:pt x="318724" y="153670"/>
                </a:lnTo>
                <a:lnTo>
                  <a:pt x="318724" y="152400"/>
                </a:lnTo>
                <a:lnTo>
                  <a:pt x="315350" y="148590"/>
                </a:lnTo>
                <a:close/>
              </a:path>
              <a:path w="456564" h="455929">
                <a:moveTo>
                  <a:pt x="318724" y="153670"/>
                </a:moveTo>
                <a:lnTo>
                  <a:pt x="228124" y="153670"/>
                </a:lnTo>
                <a:lnTo>
                  <a:pt x="241720" y="157480"/>
                </a:lnTo>
                <a:lnTo>
                  <a:pt x="252849" y="165100"/>
                </a:lnTo>
                <a:lnTo>
                  <a:pt x="260367" y="175260"/>
                </a:lnTo>
                <a:lnTo>
                  <a:pt x="263127" y="189230"/>
                </a:lnTo>
                <a:lnTo>
                  <a:pt x="263127" y="209550"/>
                </a:lnTo>
                <a:lnTo>
                  <a:pt x="273812" y="209550"/>
                </a:lnTo>
                <a:lnTo>
                  <a:pt x="276791" y="212090"/>
                </a:lnTo>
                <a:lnTo>
                  <a:pt x="276791" y="254000"/>
                </a:lnTo>
                <a:lnTo>
                  <a:pt x="272952" y="273050"/>
                </a:lnTo>
                <a:lnTo>
                  <a:pt x="262500" y="288290"/>
                </a:lnTo>
                <a:lnTo>
                  <a:pt x="247026" y="298450"/>
                </a:lnTo>
                <a:lnTo>
                  <a:pt x="228124" y="302260"/>
                </a:lnTo>
                <a:lnTo>
                  <a:pt x="279809" y="302260"/>
                </a:lnTo>
                <a:lnTo>
                  <a:pt x="287955" y="295910"/>
                </a:lnTo>
                <a:lnTo>
                  <a:pt x="310017" y="264160"/>
                </a:lnTo>
                <a:lnTo>
                  <a:pt x="318724" y="228600"/>
                </a:lnTo>
                <a:lnTo>
                  <a:pt x="318724" y="153670"/>
                </a:lnTo>
                <a:close/>
              </a:path>
              <a:path w="456564" h="455929">
                <a:moveTo>
                  <a:pt x="76613" y="261620"/>
                </a:moveTo>
                <a:lnTo>
                  <a:pt x="68499" y="261620"/>
                </a:lnTo>
                <a:lnTo>
                  <a:pt x="61129" y="262890"/>
                </a:lnTo>
                <a:lnTo>
                  <a:pt x="55111" y="266700"/>
                </a:lnTo>
                <a:lnTo>
                  <a:pt x="51053" y="273050"/>
                </a:lnTo>
                <a:lnTo>
                  <a:pt x="49565" y="280670"/>
                </a:lnTo>
                <a:lnTo>
                  <a:pt x="51053" y="287020"/>
                </a:lnTo>
                <a:lnTo>
                  <a:pt x="55111" y="293370"/>
                </a:lnTo>
                <a:lnTo>
                  <a:pt x="61129" y="297180"/>
                </a:lnTo>
                <a:lnTo>
                  <a:pt x="68499" y="299720"/>
                </a:lnTo>
                <a:lnTo>
                  <a:pt x="76613" y="299720"/>
                </a:lnTo>
                <a:lnTo>
                  <a:pt x="83534" y="294640"/>
                </a:lnTo>
                <a:lnTo>
                  <a:pt x="86227" y="287020"/>
                </a:lnTo>
                <a:lnTo>
                  <a:pt x="143821" y="287020"/>
                </a:lnTo>
                <a:lnTo>
                  <a:pt x="140866" y="283210"/>
                </a:lnTo>
                <a:lnTo>
                  <a:pt x="138173" y="278130"/>
                </a:lnTo>
                <a:lnTo>
                  <a:pt x="135797" y="273050"/>
                </a:lnTo>
                <a:lnTo>
                  <a:pt x="86227" y="273050"/>
                </a:lnTo>
                <a:lnTo>
                  <a:pt x="83534" y="266700"/>
                </a:lnTo>
                <a:lnTo>
                  <a:pt x="76613" y="261620"/>
                </a:lnTo>
                <a:close/>
              </a:path>
              <a:path w="456564" h="455929">
                <a:moveTo>
                  <a:pt x="387748" y="261620"/>
                </a:moveTo>
                <a:lnTo>
                  <a:pt x="379637" y="261620"/>
                </a:lnTo>
                <a:lnTo>
                  <a:pt x="372714" y="266700"/>
                </a:lnTo>
                <a:lnTo>
                  <a:pt x="370021" y="273050"/>
                </a:lnTo>
                <a:lnTo>
                  <a:pt x="320451" y="273050"/>
                </a:lnTo>
                <a:lnTo>
                  <a:pt x="318075" y="278130"/>
                </a:lnTo>
                <a:lnTo>
                  <a:pt x="315382" y="283210"/>
                </a:lnTo>
                <a:lnTo>
                  <a:pt x="312427" y="287020"/>
                </a:lnTo>
                <a:lnTo>
                  <a:pt x="370021" y="287020"/>
                </a:lnTo>
                <a:lnTo>
                  <a:pt x="372714" y="294640"/>
                </a:lnTo>
                <a:lnTo>
                  <a:pt x="379637" y="299720"/>
                </a:lnTo>
                <a:lnTo>
                  <a:pt x="387748" y="299720"/>
                </a:lnTo>
                <a:lnTo>
                  <a:pt x="395118" y="297180"/>
                </a:lnTo>
                <a:lnTo>
                  <a:pt x="401138" y="293370"/>
                </a:lnTo>
                <a:lnTo>
                  <a:pt x="405198" y="287020"/>
                </a:lnTo>
                <a:lnTo>
                  <a:pt x="406687" y="280670"/>
                </a:lnTo>
                <a:lnTo>
                  <a:pt x="405198" y="273050"/>
                </a:lnTo>
                <a:lnTo>
                  <a:pt x="401138" y="266700"/>
                </a:lnTo>
                <a:lnTo>
                  <a:pt x="395118" y="262890"/>
                </a:lnTo>
                <a:lnTo>
                  <a:pt x="387748" y="261620"/>
                </a:lnTo>
                <a:close/>
              </a:path>
              <a:path w="456564" h="455929">
                <a:moveTo>
                  <a:pt x="234223" y="236220"/>
                </a:moveTo>
                <a:lnTo>
                  <a:pt x="222025" y="236220"/>
                </a:lnTo>
                <a:lnTo>
                  <a:pt x="217082" y="241300"/>
                </a:lnTo>
                <a:lnTo>
                  <a:pt x="217082" y="250190"/>
                </a:lnTo>
                <a:lnTo>
                  <a:pt x="218809" y="254000"/>
                </a:lnTo>
                <a:lnTo>
                  <a:pt x="221470" y="255270"/>
                </a:lnTo>
                <a:lnTo>
                  <a:pt x="221470" y="269240"/>
                </a:lnTo>
                <a:lnTo>
                  <a:pt x="224449" y="271780"/>
                </a:lnTo>
                <a:lnTo>
                  <a:pt x="231799" y="271780"/>
                </a:lnTo>
                <a:lnTo>
                  <a:pt x="234778" y="269240"/>
                </a:lnTo>
                <a:lnTo>
                  <a:pt x="234778" y="255270"/>
                </a:lnTo>
                <a:lnTo>
                  <a:pt x="237439" y="254000"/>
                </a:lnTo>
                <a:lnTo>
                  <a:pt x="239166" y="250190"/>
                </a:lnTo>
                <a:lnTo>
                  <a:pt x="239166" y="241300"/>
                </a:lnTo>
                <a:lnTo>
                  <a:pt x="234223" y="236220"/>
                </a:lnTo>
                <a:close/>
              </a:path>
              <a:path w="456564" h="455929">
                <a:moveTo>
                  <a:pt x="27047" y="209550"/>
                </a:moveTo>
                <a:lnTo>
                  <a:pt x="18933" y="209550"/>
                </a:lnTo>
                <a:lnTo>
                  <a:pt x="11563" y="210820"/>
                </a:lnTo>
                <a:lnTo>
                  <a:pt x="5545" y="214630"/>
                </a:lnTo>
                <a:lnTo>
                  <a:pt x="1487" y="220980"/>
                </a:lnTo>
                <a:lnTo>
                  <a:pt x="0" y="228600"/>
                </a:lnTo>
                <a:lnTo>
                  <a:pt x="1487" y="236220"/>
                </a:lnTo>
                <a:lnTo>
                  <a:pt x="5545" y="241300"/>
                </a:lnTo>
                <a:lnTo>
                  <a:pt x="11563" y="246380"/>
                </a:lnTo>
                <a:lnTo>
                  <a:pt x="18932" y="247650"/>
                </a:lnTo>
                <a:lnTo>
                  <a:pt x="27047" y="247650"/>
                </a:lnTo>
                <a:lnTo>
                  <a:pt x="33968" y="242570"/>
                </a:lnTo>
                <a:lnTo>
                  <a:pt x="36662" y="234950"/>
                </a:lnTo>
                <a:lnTo>
                  <a:pt x="124478" y="234950"/>
                </a:lnTo>
                <a:lnTo>
                  <a:pt x="124216" y="231140"/>
                </a:lnTo>
                <a:lnTo>
                  <a:pt x="124216" y="222250"/>
                </a:lnTo>
                <a:lnTo>
                  <a:pt x="36663" y="222250"/>
                </a:lnTo>
                <a:lnTo>
                  <a:pt x="33969" y="214630"/>
                </a:lnTo>
                <a:lnTo>
                  <a:pt x="27047" y="209550"/>
                </a:lnTo>
                <a:close/>
              </a:path>
              <a:path w="456564" h="455929">
                <a:moveTo>
                  <a:pt x="437317" y="209550"/>
                </a:moveTo>
                <a:lnTo>
                  <a:pt x="429198" y="209550"/>
                </a:lnTo>
                <a:lnTo>
                  <a:pt x="422275" y="214630"/>
                </a:lnTo>
                <a:lnTo>
                  <a:pt x="419582" y="222250"/>
                </a:lnTo>
                <a:lnTo>
                  <a:pt x="332032" y="222250"/>
                </a:lnTo>
                <a:lnTo>
                  <a:pt x="332032" y="231140"/>
                </a:lnTo>
                <a:lnTo>
                  <a:pt x="331770" y="234950"/>
                </a:lnTo>
                <a:lnTo>
                  <a:pt x="419582" y="234950"/>
                </a:lnTo>
                <a:lnTo>
                  <a:pt x="422275" y="242570"/>
                </a:lnTo>
                <a:lnTo>
                  <a:pt x="429198" y="247650"/>
                </a:lnTo>
                <a:lnTo>
                  <a:pt x="437317" y="247650"/>
                </a:lnTo>
                <a:lnTo>
                  <a:pt x="444686" y="246380"/>
                </a:lnTo>
                <a:lnTo>
                  <a:pt x="450704" y="241300"/>
                </a:lnTo>
                <a:lnTo>
                  <a:pt x="454761" y="236220"/>
                </a:lnTo>
                <a:lnTo>
                  <a:pt x="456249" y="228600"/>
                </a:lnTo>
                <a:lnTo>
                  <a:pt x="454761" y="220980"/>
                </a:lnTo>
                <a:lnTo>
                  <a:pt x="450704" y="214630"/>
                </a:lnTo>
                <a:lnTo>
                  <a:pt x="444686" y="210820"/>
                </a:lnTo>
                <a:lnTo>
                  <a:pt x="437317" y="209550"/>
                </a:lnTo>
                <a:close/>
              </a:path>
              <a:path w="456564" h="455929">
                <a:moveTo>
                  <a:pt x="228124" y="167640"/>
                </a:moveTo>
                <a:lnTo>
                  <a:pt x="219705" y="168910"/>
                </a:lnTo>
                <a:lnTo>
                  <a:pt x="212806" y="173990"/>
                </a:lnTo>
                <a:lnTo>
                  <a:pt x="208142" y="180340"/>
                </a:lnTo>
                <a:lnTo>
                  <a:pt x="206428" y="189230"/>
                </a:lnTo>
                <a:lnTo>
                  <a:pt x="206428" y="209550"/>
                </a:lnTo>
                <a:lnTo>
                  <a:pt x="249820" y="209550"/>
                </a:lnTo>
                <a:lnTo>
                  <a:pt x="249820" y="189230"/>
                </a:lnTo>
                <a:lnTo>
                  <a:pt x="248106" y="180340"/>
                </a:lnTo>
                <a:lnTo>
                  <a:pt x="243442" y="173990"/>
                </a:lnTo>
                <a:lnTo>
                  <a:pt x="236543" y="168910"/>
                </a:lnTo>
                <a:lnTo>
                  <a:pt x="228124" y="167640"/>
                </a:lnTo>
                <a:close/>
              </a:path>
              <a:path w="456564" h="455929">
                <a:moveTo>
                  <a:pt x="76613" y="157480"/>
                </a:moveTo>
                <a:lnTo>
                  <a:pt x="68499" y="157480"/>
                </a:lnTo>
                <a:lnTo>
                  <a:pt x="61129" y="158750"/>
                </a:lnTo>
                <a:lnTo>
                  <a:pt x="55111" y="163830"/>
                </a:lnTo>
                <a:lnTo>
                  <a:pt x="51053" y="168910"/>
                </a:lnTo>
                <a:lnTo>
                  <a:pt x="49565" y="176530"/>
                </a:lnTo>
                <a:lnTo>
                  <a:pt x="51053" y="184150"/>
                </a:lnTo>
                <a:lnTo>
                  <a:pt x="55111" y="190500"/>
                </a:lnTo>
                <a:lnTo>
                  <a:pt x="61129" y="194310"/>
                </a:lnTo>
                <a:lnTo>
                  <a:pt x="68499" y="195580"/>
                </a:lnTo>
                <a:lnTo>
                  <a:pt x="76613" y="195580"/>
                </a:lnTo>
                <a:lnTo>
                  <a:pt x="83534" y="190500"/>
                </a:lnTo>
                <a:lnTo>
                  <a:pt x="86227" y="182880"/>
                </a:lnTo>
                <a:lnTo>
                  <a:pt x="124216" y="182880"/>
                </a:lnTo>
                <a:lnTo>
                  <a:pt x="124216" y="170180"/>
                </a:lnTo>
                <a:lnTo>
                  <a:pt x="86227" y="170180"/>
                </a:lnTo>
                <a:lnTo>
                  <a:pt x="83534" y="162560"/>
                </a:lnTo>
                <a:lnTo>
                  <a:pt x="76613" y="157480"/>
                </a:lnTo>
                <a:close/>
              </a:path>
              <a:path w="456564" h="455929">
                <a:moveTo>
                  <a:pt x="387748" y="157480"/>
                </a:moveTo>
                <a:lnTo>
                  <a:pt x="379637" y="157480"/>
                </a:lnTo>
                <a:lnTo>
                  <a:pt x="372714" y="162560"/>
                </a:lnTo>
                <a:lnTo>
                  <a:pt x="370021" y="170180"/>
                </a:lnTo>
                <a:lnTo>
                  <a:pt x="332032" y="170180"/>
                </a:lnTo>
                <a:lnTo>
                  <a:pt x="332032" y="182880"/>
                </a:lnTo>
                <a:lnTo>
                  <a:pt x="370021" y="182880"/>
                </a:lnTo>
                <a:lnTo>
                  <a:pt x="372714" y="190500"/>
                </a:lnTo>
                <a:lnTo>
                  <a:pt x="379637" y="195580"/>
                </a:lnTo>
                <a:lnTo>
                  <a:pt x="387748" y="195580"/>
                </a:lnTo>
                <a:lnTo>
                  <a:pt x="395118" y="194310"/>
                </a:lnTo>
                <a:lnTo>
                  <a:pt x="401138" y="190500"/>
                </a:lnTo>
                <a:lnTo>
                  <a:pt x="405198" y="184150"/>
                </a:lnTo>
                <a:lnTo>
                  <a:pt x="406687" y="176530"/>
                </a:lnTo>
                <a:lnTo>
                  <a:pt x="405198" y="168910"/>
                </a:lnTo>
                <a:lnTo>
                  <a:pt x="401138" y="163830"/>
                </a:lnTo>
                <a:lnTo>
                  <a:pt x="395118" y="158750"/>
                </a:lnTo>
                <a:lnTo>
                  <a:pt x="387748" y="157480"/>
                </a:lnTo>
                <a:close/>
              </a:path>
              <a:path w="456564" h="455929">
                <a:moveTo>
                  <a:pt x="254667" y="124460"/>
                </a:moveTo>
                <a:lnTo>
                  <a:pt x="201581" y="124460"/>
                </a:lnTo>
                <a:lnTo>
                  <a:pt x="189637" y="132080"/>
                </a:lnTo>
                <a:lnTo>
                  <a:pt x="176224" y="138430"/>
                </a:lnTo>
                <a:lnTo>
                  <a:pt x="161483" y="144780"/>
                </a:lnTo>
                <a:lnTo>
                  <a:pt x="145556" y="148590"/>
                </a:lnTo>
                <a:lnTo>
                  <a:pt x="310692" y="148590"/>
                </a:lnTo>
                <a:lnTo>
                  <a:pt x="294765" y="144780"/>
                </a:lnTo>
                <a:lnTo>
                  <a:pt x="280024" y="138430"/>
                </a:lnTo>
                <a:lnTo>
                  <a:pt x="266611" y="132080"/>
                </a:lnTo>
                <a:lnTo>
                  <a:pt x="254667" y="124460"/>
                </a:lnTo>
                <a:close/>
              </a:path>
              <a:path w="456564" h="455929">
                <a:moveTo>
                  <a:pt x="176321" y="49530"/>
                </a:moveTo>
                <a:lnTo>
                  <a:pt x="168951" y="50800"/>
                </a:lnTo>
                <a:lnTo>
                  <a:pt x="162930" y="55880"/>
                </a:lnTo>
                <a:lnTo>
                  <a:pt x="158871" y="60960"/>
                </a:lnTo>
                <a:lnTo>
                  <a:pt x="157382" y="68580"/>
                </a:lnTo>
                <a:lnTo>
                  <a:pt x="157382" y="77470"/>
                </a:lnTo>
                <a:lnTo>
                  <a:pt x="162491" y="83820"/>
                </a:lnTo>
                <a:lnTo>
                  <a:pt x="169667" y="86360"/>
                </a:lnTo>
                <a:lnTo>
                  <a:pt x="169667" y="127000"/>
                </a:lnTo>
                <a:lnTo>
                  <a:pt x="174230" y="125730"/>
                </a:lnTo>
                <a:lnTo>
                  <a:pt x="178673" y="123190"/>
                </a:lnTo>
                <a:lnTo>
                  <a:pt x="182974" y="120650"/>
                </a:lnTo>
                <a:lnTo>
                  <a:pt x="182974" y="86360"/>
                </a:lnTo>
                <a:lnTo>
                  <a:pt x="190143" y="83820"/>
                </a:lnTo>
                <a:lnTo>
                  <a:pt x="195252" y="77470"/>
                </a:lnTo>
                <a:lnTo>
                  <a:pt x="195252" y="68580"/>
                </a:lnTo>
                <a:lnTo>
                  <a:pt x="193764" y="60960"/>
                </a:lnTo>
                <a:lnTo>
                  <a:pt x="189707" y="55880"/>
                </a:lnTo>
                <a:lnTo>
                  <a:pt x="183690" y="50800"/>
                </a:lnTo>
                <a:lnTo>
                  <a:pt x="176321" y="49530"/>
                </a:lnTo>
                <a:close/>
              </a:path>
              <a:path w="456564" h="455929">
                <a:moveTo>
                  <a:pt x="279927" y="49530"/>
                </a:moveTo>
                <a:lnTo>
                  <a:pt x="272558" y="50800"/>
                </a:lnTo>
                <a:lnTo>
                  <a:pt x="266541" y="55880"/>
                </a:lnTo>
                <a:lnTo>
                  <a:pt x="262484" y="60960"/>
                </a:lnTo>
                <a:lnTo>
                  <a:pt x="260996" y="68580"/>
                </a:lnTo>
                <a:lnTo>
                  <a:pt x="260996" y="77470"/>
                </a:lnTo>
                <a:lnTo>
                  <a:pt x="266105" y="83820"/>
                </a:lnTo>
                <a:lnTo>
                  <a:pt x="273274" y="86360"/>
                </a:lnTo>
                <a:lnTo>
                  <a:pt x="273274" y="120650"/>
                </a:lnTo>
                <a:lnTo>
                  <a:pt x="277575" y="123190"/>
                </a:lnTo>
                <a:lnTo>
                  <a:pt x="282018" y="125730"/>
                </a:lnTo>
                <a:lnTo>
                  <a:pt x="286581" y="127000"/>
                </a:lnTo>
                <a:lnTo>
                  <a:pt x="286581" y="86360"/>
                </a:lnTo>
                <a:lnTo>
                  <a:pt x="293757" y="83820"/>
                </a:lnTo>
                <a:lnTo>
                  <a:pt x="298866" y="77470"/>
                </a:lnTo>
                <a:lnTo>
                  <a:pt x="298866" y="68580"/>
                </a:lnTo>
                <a:lnTo>
                  <a:pt x="297374" y="60960"/>
                </a:lnTo>
                <a:lnTo>
                  <a:pt x="293315" y="55880"/>
                </a:lnTo>
                <a:lnTo>
                  <a:pt x="287296" y="50800"/>
                </a:lnTo>
                <a:lnTo>
                  <a:pt x="279927" y="49530"/>
                </a:lnTo>
                <a:close/>
              </a:path>
              <a:path w="456564" h="455929">
                <a:moveTo>
                  <a:pt x="228124" y="0"/>
                </a:moveTo>
                <a:lnTo>
                  <a:pt x="220755" y="1270"/>
                </a:lnTo>
                <a:lnTo>
                  <a:pt x="214738" y="6350"/>
                </a:lnTo>
                <a:lnTo>
                  <a:pt x="210681" y="11430"/>
                </a:lnTo>
                <a:lnTo>
                  <a:pt x="209193" y="19050"/>
                </a:lnTo>
                <a:lnTo>
                  <a:pt x="209193" y="27940"/>
                </a:lnTo>
                <a:lnTo>
                  <a:pt x="214294" y="34290"/>
                </a:lnTo>
                <a:lnTo>
                  <a:pt x="221470" y="36830"/>
                </a:lnTo>
                <a:lnTo>
                  <a:pt x="221470" y="110490"/>
                </a:lnTo>
                <a:lnTo>
                  <a:pt x="234778" y="110490"/>
                </a:lnTo>
                <a:lnTo>
                  <a:pt x="234778" y="36830"/>
                </a:lnTo>
                <a:lnTo>
                  <a:pt x="241954" y="34290"/>
                </a:lnTo>
                <a:lnTo>
                  <a:pt x="247055" y="27940"/>
                </a:lnTo>
                <a:lnTo>
                  <a:pt x="247055" y="19050"/>
                </a:lnTo>
                <a:lnTo>
                  <a:pt x="245568" y="11430"/>
                </a:lnTo>
                <a:lnTo>
                  <a:pt x="241510" y="6350"/>
                </a:lnTo>
                <a:lnTo>
                  <a:pt x="235493" y="1270"/>
                </a:lnTo>
                <a:lnTo>
                  <a:pt x="2281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5551296" y="4293742"/>
            <a:ext cx="393065" cy="408305"/>
            <a:chOff x="5551296" y="4293742"/>
            <a:chExt cx="393065" cy="408305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63149" y="4346804"/>
              <a:ext cx="354600" cy="35521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51296" y="4293742"/>
              <a:ext cx="392938" cy="384301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9973CDCF-2387-4F6A-1948-27BFA49752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400" y="6311900"/>
            <a:ext cx="825500" cy="5461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359" y="6335267"/>
            <a:ext cx="348996" cy="20878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288735" y="0"/>
            <a:ext cx="2214245" cy="6858000"/>
            <a:chOff x="4288735" y="0"/>
            <a:chExt cx="2214245" cy="6858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88735" y="0"/>
              <a:ext cx="1696010" cy="68579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32476" y="2137410"/>
              <a:ext cx="1170431" cy="116967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11852" y="709422"/>
              <a:ext cx="1170432" cy="116966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2476" y="3565397"/>
              <a:ext cx="1170431" cy="116967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824218" y="2425395"/>
            <a:ext cx="41649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Configure</a:t>
            </a:r>
            <a:r>
              <a:rPr sz="160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harmful</a:t>
            </a:r>
            <a:r>
              <a:rPr sz="16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content</a:t>
            </a:r>
            <a:r>
              <a:rPr sz="160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filtering</a:t>
            </a:r>
            <a:r>
              <a:rPr sz="160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based</a:t>
            </a:r>
            <a:r>
              <a:rPr sz="160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3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16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responsible</a:t>
            </a:r>
            <a:r>
              <a:rPr sz="160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sz="160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policies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88022" y="3856482"/>
            <a:ext cx="4113529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Define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disallow</a:t>
            </a:r>
            <a:r>
              <a:rPr sz="16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denied</a:t>
            </a:r>
            <a:r>
              <a:rPr sz="160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topics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with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short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natural</a:t>
            </a:r>
            <a:r>
              <a:rPr sz="1600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language</a:t>
            </a:r>
            <a:r>
              <a:rPr sz="160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descriptions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04026" y="5286883"/>
            <a:ext cx="35020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Redact</a:t>
            </a:r>
            <a:r>
              <a:rPr sz="16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sensitive</a:t>
            </a:r>
            <a:r>
              <a:rPr sz="160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PII</a:t>
            </a: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information</a:t>
            </a:r>
            <a:r>
              <a:rPr sz="16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6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70" dirty="0">
                <a:solidFill>
                  <a:srgbClr val="FFFFFF"/>
                </a:solidFill>
                <a:latin typeface="Trebuchet MS"/>
                <a:cs typeface="Trebuchet MS"/>
              </a:rPr>
              <a:t>FM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responses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7962" y="2772282"/>
            <a:ext cx="4101465" cy="223710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46355" marR="18415">
              <a:lnSpc>
                <a:spcPts val="4320"/>
              </a:lnSpc>
              <a:spcBef>
                <a:spcPts val="640"/>
              </a:spcBef>
            </a:pPr>
            <a:r>
              <a:rPr sz="4000" b="1" dirty="0">
                <a:solidFill>
                  <a:srgbClr val="FFFFFF"/>
                </a:solidFill>
                <a:latin typeface="Trebuchet MS"/>
                <a:cs typeface="Trebuchet MS"/>
              </a:rPr>
              <a:t>Guardrails</a:t>
            </a:r>
            <a:r>
              <a:rPr sz="4000" b="1" spc="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b="1" spc="-25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4000" b="1" spc="60" dirty="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sz="4000" b="1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b="1" spc="-10" dirty="0">
                <a:solidFill>
                  <a:srgbClr val="FFFFFF"/>
                </a:solidFill>
                <a:latin typeface="Trebuchet MS"/>
                <a:cs typeface="Trebuchet MS"/>
              </a:rPr>
              <a:t>Bedrock</a:t>
            </a:r>
            <a:endParaRPr sz="40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1030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Implement</a:t>
            </a:r>
            <a:r>
              <a:rPr sz="2000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application</a:t>
            </a:r>
            <a:r>
              <a:rPr sz="200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specific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safeguards</a:t>
            </a:r>
            <a:r>
              <a:rPr sz="2000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based</a:t>
            </a:r>
            <a:r>
              <a:rPr sz="200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8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200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200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sz="2000" spc="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cases </a:t>
            </a:r>
            <a:r>
              <a:rPr sz="2000" spc="5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0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responsible</a:t>
            </a:r>
            <a:r>
              <a:rPr sz="20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sz="20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policies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911852" y="789431"/>
            <a:ext cx="1510665" cy="5375275"/>
            <a:chOff x="4911852" y="789431"/>
            <a:chExt cx="1510665" cy="5375275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11852" y="4993640"/>
              <a:ext cx="1170432" cy="117094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92624" y="789431"/>
              <a:ext cx="1007363" cy="100736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13248" y="2217420"/>
              <a:ext cx="1008888" cy="100736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80838" y="3891851"/>
              <a:ext cx="475844" cy="46180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259929" y="5246930"/>
              <a:ext cx="583565" cy="687070"/>
            </a:xfrm>
            <a:custGeom>
              <a:avLst/>
              <a:gdLst/>
              <a:ahLst/>
              <a:cxnLst/>
              <a:rect l="l" t="t" r="r" b="b"/>
              <a:pathLst>
                <a:path w="583564" h="687070">
                  <a:moveTo>
                    <a:pt x="440580" y="452779"/>
                  </a:moveTo>
                  <a:lnTo>
                    <a:pt x="485847" y="445484"/>
                  </a:lnTo>
                  <a:lnTo>
                    <a:pt x="525075" y="425183"/>
                  </a:lnTo>
                  <a:lnTo>
                    <a:pt x="555955" y="394257"/>
                  </a:lnTo>
                  <a:lnTo>
                    <a:pt x="576176" y="355084"/>
                  </a:lnTo>
                  <a:lnTo>
                    <a:pt x="583430" y="310042"/>
                  </a:lnTo>
                  <a:lnTo>
                    <a:pt x="576128" y="264807"/>
                  </a:lnTo>
                  <a:lnTo>
                    <a:pt x="555810" y="225606"/>
                  </a:lnTo>
                  <a:lnTo>
                    <a:pt x="524859" y="194748"/>
                  </a:lnTo>
                  <a:lnTo>
                    <a:pt x="485654" y="174541"/>
                  </a:lnTo>
                  <a:lnTo>
                    <a:pt x="440580" y="167292"/>
                  </a:lnTo>
                  <a:lnTo>
                    <a:pt x="395453" y="174541"/>
                  </a:lnTo>
                  <a:lnTo>
                    <a:pt x="356125" y="194748"/>
                  </a:lnTo>
                  <a:lnTo>
                    <a:pt x="325025" y="225606"/>
                  </a:lnTo>
                  <a:lnTo>
                    <a:pt x="304582" y="264807"/>
                  </a:lnTo>
                  <a:lnTo>
                    <a:pt x="297228" y="310042"/>
                  </a:lnTo>
                  <a:lnTo>
                    <a:pt x="304534" y="355276"/>
                  </a:lnTo>
                  <a:lnTo>
                    <a:pt x="324880" y="394473"/>
                  </a:lnTo>
                  <a:lnTo>
                    <a:pt x="355908" y="425328"/>
                  </a:lnTo>
                  <a:lnTo>
                    <a:pt x="395261" y="445532"/>
                  </a:lnTo>
                  <a:lnTo>
                    <a:pt x="440580" y="452779"/>
                  </a:lnTo>
                  <a:close/>
                </a:path>
                <a:path w="583564" h="687070">
                  <a:moveTo>
                    <a:pt x="364393" y="323065"/>
                  </a:moveTo>
                  <a:lnTo>
                    <a:pt x="407499" y="366140"/>
                  </a:lnTo>
                  <a:lnTo>
                    <a:pt x="513258" y="260455"/>
                  </a:lnTo>
                </a:path>
                <a:path w="583564" h="687070">
                  <a:moveTo>
                    <a:pt x="458123" y="143250"/>
                  </a:moveTo>
                  <a:lnTo>
                    <a:pt x="458123" y="111194"/>
                  </a:lnTo>
                  <a:lnTo>
                    <a:pt x="229061" y="0"/>
                  </a:lnTo>
                  <a:lnTo>
                    <a:pt x="0" y="111194"/>
                  </a:lnTo>
                  <a:lnTo>
                    <a:pt x="0" y="217380"/>
                  </a:lnTo>
                  <a:lnTo>
                    <a:pt x="2343" y="294669"/>
                  </a:lnTo>
                  <a:lnTo>
                    <a:pt x="9101" y="363132"/>
                  </a:lnTo>
                  <a:lnTo>
                    <a:pt x="19861" y="423335"/>
                  </a:lnTo>
                  <a:lnTo>
                    <a:pt x="34213" y="475842"/>
                  </a:lnTo>
                  <a:lnTo>
                    <a:pt x="51747" y="521219"/>
                  </a:lnTo>
                  <a:lnTo>
                    <a:pt x="72051" y="560031"/>
                  </a:lnTo>
                  <a:lnTo>
                    <a:pt x="94716" y="592843"/>
                  </a:lnTo>
                  <a:lnTo>
                    <a:pt x="145481" y="642729"/>
                  </a:lnTo>
                  <a:lnTo>
                    <a:pt x="200758" y="675398"/>
                  </a:lnTo>
                  <a:lnTo>
                    <a:pt x="229061" y="686689"/>
                  </a:lnTo>
                  <a:lnTo>
                    <a:pt x="228560" y="686689"/>
                  </a:lnTo>
                  <a:lnTo>
                    <a:pt x="265581" y="671412"/>
                  </a:lnTo>
                  <a:lnTo>
                    <a:pt x="301851" y="650292"/>
                  </a:lnTo>
                  <a:lnTo>
                    <a:pt x="336450" y="622076"/>
                  </a:lnTo>
                  <a:lnTo>
                    <a:pt x="368459" y="585512"/>
                  </a:lnTo>
                  <a:lnTo>
                    <a:pt x="396959" y="539348"/>
                  </a:lnTo>
                  <a:lnTo>
                    <a:pt x="421032" y="482331"/>
                  </a:lnTo>
                </a:path>
                <a:path w="583564" h="687070">
                  <a:moveTo>
                    <a:pt x="229061" y="312046"/>
                  </a:moveTo>
                  <a:lnTo>
                    <a:pt x="229061" y="594027"/>
                  </a:lnTo>
                </a:path>
                <a:path w="583564" h="687070">
                  <a:moveTo>
                    <a:pt x="229061" y="209366"/>
                  </a:moveTo>
                  <a:lnTo>
                    <a:pt x="229061" y="264462"/>
                  </a:lnTo>
                </a:path>
                <a:path w="583564" h="687070">
                  <a:moveTo>
                    <a:pt x="229061" y="85149"/>
                  </a:moveTo>
                  <a:lnTo>
                    <a:pt x="229061" y="167793"/>
                  </a:lnTo>
                </a:path>
              </a:pathLst>
            </a:custGeom>
            <a:ln w="1002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195821" y="914527"/>
            <a:ext cx="371538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Apply</a:t>
            </a:r>
            <a:r>
              <a:rPr sz="16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guardrails</a:t>
            </a:r>
            <a:r>
              <a:rPr sz="1600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6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multiple</a:t>
            </a:r>
            <a:r>
              <a:rPr sz="160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foundation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models</a:t>
            </a:r>
            <a:r>
              <a:rPr sz="1600" spc="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600" spc="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Agents</a:t>
            </a:r>
            <a:r>
              <a:rPr sz="1600" spc="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600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sz="1600" spc="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Bedrock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C03D212-2D17-194C-2A04-8783EF1091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400" y="6311900"/>
            <a:ext cx="825500" cy="5461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900" y="869950"/>
            <a:ext cx="25304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90" dirty="0"/>
              <a:t>How</a:t>
            </a:r>
            <a:r>
              <a:rPr spc="-175" dirty="0"/>
              <a:t> </a:t>
            </a:r>
            <a:r>
              <a:rPr dirty="0"/>
              <a:t>it</a:t>
            </a:r>
            <a:r>
              <a:rPr spc="-135" dirty="0"/>
              <a:t> </a:t>
            </a:r>
            <a:r>
              <a:rPr spc="-10" dirty="0"/>
              <a:t>works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15468" y="1467611"/>
            <a:ext cx="379730" cy="675640"/>
            <a:chOff x="315468" y="1467611"/>
            <a:chExt cx="379730" cy="675640"/>
          </a:xfrm>
        </p:grpSpPr>
        <p:sp>
          <p:nvSpPr>
            <p:cNvPr id="4" name="object 4"/>
            <p:cNvSpPr/>
            <p:nvPr/>
          </p:nvSpPr>
          <p:spPr>
            <a:xfrm>
              <a:off x="325374" y="177317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4">
                  <a:moveTo>
                    <a:pt x="179832" y="0"/>
                  </a:moveTo>
                  <a:lnTo>
                    <a:pt x="132027" y="6424"/>
                  </a:lnTo>
                  <a:lnTo>
                    <a:pt x="89069" y="24553"/>
                  </a:lnTo>
                  <a:lnTo>
                    <a:pt x="52673" y="52673"/>
                  </a:lnTo>
                  <a:lnTo>
                    <a:pt x="24553" y="89069"/>
                  </a:lnTo>
                  <a:lnTo>
                    <a:pt x="6424" y="132027"/>
                  </a:lnTo>
                  <a:lnTo>
                    <a:pt x="0" y="179831"/>
                  </a:lnTo>
                  <a:lnTo>
                    <a:pt x="0" y="359663"/>
                  </a:lnTo>
                  <a:lnTo>
                    <a:pt x="359663" y="359663"/>
                  </a:lnTo>
                  <a:lnTo>
                    <a:pt x="359663" y="179831"/>
                  </a:lnTo>
                  <a:lnTo>
                    <a:pt x="353239" y="132027"/>
                  </a:lnTo>
                  <a:lnTo>
                    <a:pt x="335110" y="89069"/>
                  </a:lnTo>
                  <a:lnTo>
                    <a:pt x="306990" y="52673"/>
                  </a:lnTo>
                  <a:lnTo>
                    <a:pt x="270594" y="24553"/>
                  </a:lnTo>
                  <a:lnTo>
                    <a:pt x="227636" y="6424"/>
                  </a:lnTo>
                  <a:lnTo>
                    <a:pt x="179832" y="0"/>
                  </a:lnTo>
                  <a:close/>
                </a:path>
              </a:pathLst>
            </a:custGeom>
            <a:solidFill>
              <a:srgbClr val="3143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5374" y="177317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4">
                  <a:moveTo>
                    <a:pt x="179832" y="0"/>
                  </a:moveTo>
                  <a:lnTo>
                    <a:pt x="227636" y="6424"/>
                  </a:lnTo>
                  <a:lnTo>
                    <a:pt x="270594" y="24553"/>
                  </a:lnTo>
                  <a:lnTo>
                    <a:pt x="306990" y="52673"/>
                  </a:lnTo>
                  <a:lnTo>
                    <a:pt x="335110" y="89069"/>
                  </a:lnTo>
                  <a:lnTo>
                    <a:pt x="353239" y="132027"/>
                  </a:lnTo>
                  <a:lnTo>
                    <a:pt x="359663" y="179831"/>
                  </a:lnTo>
                  <a:lnTo>
                    <a:pt x="359663" y="359663"/>
                  </a:lnTo>
                  <a:lnTo>
                    <a:pt x="0" y="359663"/>
                  </a:lnTo>
                  <a:lnTo>
                    <a:pt x="0" y="179831"/>
                  </a:lnTo>
                  <a:lnTo>
                    <a:pt x="6424" y="132027"/>
                  </a:lnTo>
                  <a:lnTo>
                    <a:pt x="24553" y="89069"/>
                  </a:lnTo>
                  <a:lnTo>
                    <a:pt x="52673" y="52673"/>
                  </a:lnTo>
                  <a:lnTo>
                    <a:pt x="89069" y="24553"/>
                  </a:lnTo>
                  <a:lnTo>
                    <a:pt x="132027" y="6424"/>
                  </a:lnTo>
                  <a:lnTo>
                    <a:pt x="179832" y="0"/>
                  </a:lnTo>
                  <a:close/>
                </a:path>
              </a:pathLst>
            </a:custGeom>
            <a:ln w="19812">
              <a:solidFill>
                <a:srgbClr val="FF8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5374" y="1477517"/>
              <a:ext cx="358140" cy="360045"/>
            </a:xfrm>
            <a:custGeom>
              <a:avLst/>
              <a:gdLst/>
              <a:ahLst/>
              <a:cxnLst/>
              <a:rect l="l" t="t" r="r" b="b"/>
              <a:pathLst>
                <a:path w="358140" h="360044">
                  <a:moveTo>
                    <a:pt x="179069" y="0"/>
                  </a:moveTo>
                  <a:lnTo>
                    <a:pt x="131467" y="6424"/>
                  </a:lnTo>
                  <a:lnTo>
                    <a:pt x="88691" y="24553"/>
                  </a:lnTo>
                  <a:lnTo>
                    <a:pt x="52449" y="52673"/>
                  </a:lnTo>
                  <a:lnTo>
                    <a:pt x="24448" y="89069"/>
                  </a:lnTo>
                  <a:lnTo>
                    <a:pt x="6396" y="132027"/>
                  </a:lnTo>
                  <a:lnTo>
                    <a:pt x="0" y="179832"/>
                  </a:lnTo>
                  <a:lnTo>
                    <a:pt x="6396" y="227636"/>
                  </a:lnTo>
                  <a:lnTo>
                    <a:pt x="24448" y="270594"/>
                  </a:lnTo>
                  <a:lnTo>
                    <a:pt x="52449" y="306990"/>
                  </a:lnTo>
                  <a:lnTo>
                    <a:pt x="88691" y="335110"/>
                  </a:lnTo>
                  <a:lnTo>
                    <a:pt x="131467" y="353239"/>
                  </a:lnTo>
                  <a:lnTo>
                    <a:pt x="179069" y="359664"/>
                  </a:lnTo>
                  <a:lnTo>
                    <a:pt x="226672" y="353239"/>
                  </a:lnTo>
                  <a:lnTo>
                    <a:pt x="269448" y="335110"/>
                  </a:lnTo>
                  <a:lnTo>
                    <a:pt x="305690" y="306990"/>
                  </a:lnTo>
                  <a:lnTo>
                    <a:pt x="333691" y="270594"/>
                  </a:lnTo>
                  <a:lnTo>
                    <a:pt x="351743" y="227636"/>
                  </a:lnTo>
                  <a:lnTo>
                    <a:pt x="358140" y="179832"/>
                  </a:lnTo>
                  <a:lnTo>
                    <a:pt x="351743" y="132027"/>
                  </a:lnTo>
                  <a:lnTo>
                    <a:pt x="333691" y="89069"/>
                  </a:lnTo>
                  <a:lnTo>
                    <a:pt x="305690" y="52673"/>
                  </a:lnTo>
                  <a:lnTo>
                    <a:pt x="269448" y="24553"/>
                  </a:lnTo>
                  <a:lnTo>
                    <a:pt x="226672" y="6424"/>
                  </a:lnTo>
                  <a:lnTo>
                    <a:pt x="179069" y="0"/>
                  </a:lnTo>
                  <a:close/>
                </a:path>
              </a:pathLst>
            </a:custGeom>
            <a:solidFill>
              <a:srgbClr val="3143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5374" y="1477517"/>
              <a:ext cx="358140" cy="360045"/>
            </a:xfrm>
            <a:custGeom>
              <a:avLst/>
              <a:gdLst/>
              <a:ahLst/>
              <a:cxnLst/>
              <a:rect l="l" t="t" r="r" b="b"/>
              <a:pathLst>
                <a:path w="358140" h="360044">
                  <a:moveTo>
                    <a:pt x="0" y="179832"/>
                  </a:moveTo>
                  <a:lnTo>
                    <a:pt x="6396" y="132027"/>
                  </a:lnTo>
                  <a:lnTo>
                    <a:pt x="24448" y="89069"/>
                  </a:lnTo>
                  <a:lnTo>
                    <a:pt x="52449" y="52673"/>
                  </a:lnTo>
                  <a:lnTo>
                    <a:pt x="88691" y="24553"/>
                  </a:lnTo>
                  <a:lnTo>
                    <a:pt x="131467" y="6424"/>
                  </a:lnTo>
                  <a:lnTo>
                    <a:pt x="179069" y="0"/>
                  </a:lnTo>
                  <a:lnTo>
                    <a:pt x="226672" y="6424"/>
                  </a:lnTo>
                  <a:lnTo>
                    <a:pt x="269448" y="24553"/>
                  </a:lnTo>
                  <a:lnTo>
                    <a:pt x="305690" y="52673"/>
                  </a:lnTo>
                  <a:lnTo>
                    <a:pt x="333691" y="89069"/>
                  </a:lnTo>
                  <a:lnTo>
                    <a:pt x="351743" y="132027"/>
                  </a:lnTo>
                  <a:lnTo>
                    <a:pt x="358140" y="179832"/>
                  </a:lnTo>
                  <a:lnTo>
                    <a:pt x="351743" y="227636"/>
                  </a:lnTo>
                  <a:lnTo>
                    <a:pt x="333691" y="270594"/>
                  </a:lnTo>
                  <a:lnTo>
                    <a:pt x="305690" y="306990"/>
                  </a:lnTo>
                  <a:lnTo>
                    <a:pt x="269448" y="335110"/>
                  </a:lnTo>
                  <a:lnTo>
                    <a:pt x="226672" y="353239"/>
                  </a:lnTo>
                  <a:lnTo>
                    <a:pt x="179069" y="359664"/>
                  </a:lnTo>
                  <a:lnTo>
                    <a:pt x="131467" y="353239"/>
                  </a:lnTo>
                  <a:lnTo>
                    <a:pt x="88691" y="335110"/>
                  </a:lnTo>
                  <a:lnTo>
                    <a:pt x="52449" y="306990"/>
                  </a:lnTo>
                  <a:lnTo>
                    <a:pt x="24448" y="270594"/>
                  </a:lnTo>
                  <a:lnTo>
                    <a:pt x="6396" y="227636"/>
                  </a:lnTo>
                  <a:lnTo>
                    <a:pt x="0" y="179832"/>
                  </a:lnTo>
                  <a:close/>
                </a:path>
              </a:pathLst>
            </a:custGeom>
            <a:ln w="19812">
              <a:solidFill>
                <a:srgbClr val="FF8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772718" y="1464563"/>
            <a:ext cx="10370820" cy="3459479"/>
            <a:chOff x="772718" y="1464563"/>
            <a:chExt cx="10370820" cy="3459479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2718" y="1467611"/>
              <a:ext cx="3547821" cy="65836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28052" y="1464563"/>
              <a:ext cx="3615436" cy="65836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908980" y="1535676"/>
              <a:ext cx="586740" cy="586740"/>
            </a:xfrm>
            <a:custGeom>
              <a:avLst/>
              <a:gdLst/>
              <a:ahLst/>
              <a:cxnLst/>
              <a:rect l="l" t="t" r="r" b="b"/>
              <a:pathLst>
                <a:path w="586740" h="586739">
                  <a:moveTo>
                    <a:pt x="380012" y="142285"/>
                  </a:moveTo>
                  <a:lnTo>
                    <a:pt x="339058" y="115160"/>
                  </a:lnTo>
                  <a:lnTo>
                    <a:pt x="293343" y="142761"/>
                  </a:lnTo>
                  <a:lnTo>
                    <a:pt x="247627" y="115160"/>
                  </a:lnTo>
                  <a:lnTo>
                    <a:pt x="158576" y="167506"/>
                  </a:lnTo>
                  <a:lnTo>
                    <a:pt x="158576" y="224611"/>
                  </a:lnTo>
                  <a:lnTo>
                    <a:pt x="113813" y="243646"/>
                  </a:lnTo>
                  <a:lnTo>
                    <a:pt x="113813" y="329778"/>
                  </a:lnTo>
                  <a:lnTo>
                    <a:pt x="167148" y="361186"/>
                  </a:lnTo>
                  <a:lnTo>
                    <a:pt x="167148" y="418279"/>
                  </a:lnTo>
                  <a:lnTo>
                    <a:pt x="250960" y="471100"/>
                  </a:lnTo>
                  <a:lnTo>
                    <a:pt x="290485" y="447307"/>
                  </a:lnTo>
                  <a:lnTo>
                    <a:pt x="331439" y="471100"/>
                  </a:lnTo>
                  <a:lnTo>
                    <a:pt x="419061" y="418279"/>
                  </a:lnTo>
                  <a:lnTo>
                    <a:pt x="419061" y="361186"/>
                  </a:lnTo>
                  <a:lnTo>
                    <a:pt x="477634" y="329302"/>
                  </a:lnTo>
                  <a:lnTo>
                    <a:pt x="477634" y="246501"/>
                  </a:lnTo>
                  <a:lnTo>
                    <a:pt x="419061" y="224611"/>
                  </a:lnTo>
                  <a:lnTo>
                    <a:pt x="419061" y="167506"/>
                  </a:lnTo>
                  <a:lnTo>
                    <a:pt x="395251" y="152278"/>
                  </a:lnTo>
                </a:path>
                <a:path w="586740" h="586739">
                  <a:moveTo>
                    <a:pt x="296676" y="532964"/>
                  </a:moveTo>
                  <a:lnTo>
                    <a:pt x="306394" y="532703"/>
                  </a:lnTo>
                  <a:lnTo>
                    <a:pt x="316201" y="531952"/>
                  </a:lnTo>
                  <a:lnTo>
                    <a:pt x="326007" y="530755"/>
                  </a:lnTo>
                  <a:lnTo>
                    <a:pt x="335725" y="529157"/>
                  </a:lnTo>
                  <a:lnTo>
                    <a:pt x="364774" y="580075"/>
                  </a:lnTo>
                  <a:lnTo>
                    <a:pt x="367155" y="584358"/>
                  </a:lnTo>
                  <a:lnTo>
                    <a:pt x="372393" y="586261"/>
                  </a:lnTo>
                  <a:lnTo>
                    <a:pt x="377155" y="584358"/>
                  </a:lnTo>
                  <a:lnTo>
                    <a:pt x="425252" y="565799"/>
                  </a:lnTo>
                  <a:lnTo>
                    <a:pt x="430014" y="563895"/>
                  </a:lnTo>
                  <a:lnTo>
                    <a:pt x="432395" y="559136"/>
                  </a:lnTo>
                  <a:lnTo>
                    <a:pt x="431442" y="554378"/>
                  </a:lnTo>
                  <a:lnTo>
                    <a:pt x="419061" y="497273"/>
                  </a:lnTo>
                  <a:lnTo>
                    <a:pt x="439657" y="483109"/>
                  </a:lnTo>
                  <a:lnTo>
                    <a:pt x="458467" y="467115"/>
                  </a:lnTo>
                  <a:lnTo>
                    <a:pt x="475313" y="449426"/>
                  </a:lnTo>
                  <a:lnTo>
                    <a:pt x="490016" y="430175"/>
                  </a:lnTo>
                  <a:lnTo>
                    <a:pt x="546208" y="445879"/>
                  </a:lnTo>
                  <a:lnTo>
                    <a:pt x="550970" y="447307"/>
                  </a:lnTo>
                  <a:lnTo>
                    <a:pt x="556209" y="444927"/>
                  </a:lnTo>
                  <a:lnTo>
                    <a:pt x="558113" y="440169"/>
                  </a:lnTo>
                  <a:lnTo>
                    <a:pt x="579066" y="393057"/>
                  </a:lnTo>
                  <a:lnTo>
                    <a:pt x="580971" y="388299"/>
                  </a:lnTo>
                  <a:lnTo>
                    <a:pt x="579543" y="383064"/>
                  </a:lnTo>
                  <a:lnTo>
                    <a:pt x="575257" y="380209"/>
                  </a:lnTo>
                  <a:lnTo>
                    <a:pt x="526208" y="348813"/>
                  </a:lnTo>
                  <a:lnTo>
                    <a:pt x="530672" y="324938"/>
                  </a:lnTo>
                  <a:lnTo>
                    <a:pt x="532636" y="300572"/>
                  </a:lnTo>
                  <a:lnTo>
                    <a:pt x="532101" y="275938"/>
                  </a:lnTo>
                  <a:lnTo>
                    <a:pt x="529065" y="251260"/>
                  </a:lnTo>
                  <a:lnTo>
                    <a:pt x="580019" y="222231"/>
                  </a:lnTo>
                  <a:lnTo>
                    <a:pt x="584305" y="219852"/>
                  </a:lnTo>
                  <a:lnTo>
                    <a:pt x="586210" y="214617"/>
                  </a:lnTo>
                  <a:lnTo>
                    <a:pt x="584305" y="209859"/>
                  </a:lnTo>
                  <a:lnTo>
                    <a:pt x="565733" y="161796"/>
                  </a:lnTo>
                  <a:lnTo>
                    <a:pt x="563828" y="157037"/>
                  </a:lnTo>
                  <a:lnTo>
                    <a:pt x="559066" y="154658"/>
                  </a:lnTo>
                  <a:lnTo>
                    <a:pt x="554304" y="155609"/>
                  </a:lnTo>
                  <a:lnTo>
                    <a:pt x="497159" y="167982"/>
                  </a:lnTo>
                  <a:lnTo>
                    <a:pt x="482984" y="147401"/>
                  </a:lnTo>
                  <a:lnTo>
                    <a:pt x="466979" y="128604"/>
                  </a:lnTo>
                  <a:lnTo>
                    <a:pt x="449278" y="111770"/>
                  </a:lnTo>
                  <a:lnTo>
                    <a:pt x="430014" y="97077"/>
                  </a:lnTo>
                  <a:lnTo>
                    <a:pt x="445729" y="40924"/>
                  </a:lnTo>
                  <a:lnTo>
                    <a:pt x="447157" y="36166"/>
                  </a:lnTo>
                  <a:lnTo>
                    <a:pt x="444776" y="30931"/>
                  </a:lnTo>
                  <a:lnTo>
                    <a:pt x="440014" y="29028"/>
                  </a:lnTo>
                  <a:lnTo>
                    <a:pt x="392870" y="8089"/>
                  </a:lnTo>
                  <a:lnTo>
                    <a:pt x="388108" y="6186"/>
                  </a:lnTo>
                  <a:lnTo>
                    <a:pt x="382869" y="7613"/>
                  </a:lnTo>
                  <a:lnTo>
                    <a:pt x="380012" y="11896"/>
                  </a:lnTo>
                  <a:lnTo>
                    <a:pt x="348583" y="60911"/>
                  </a:lnTo>
                  <a:lnTo>
                    <a:pt x="324690" y="56450"/>
                  </a:lnTo>
                  <a:lnTo>
                    <a:pt x="300307" y="54487"/>
                  </a:lnTo>
                  <a:lnTo>
                    <a:pt x="275656" y="55022"/>
                  </a:lnTo>
                  <a:lnTo>
                    <a:pt x="250960" y="58056"/>
                  </a:lnTo>
                  <a:lnTo>
                    <a:pt x="221912" y="6186"/>
                  </a:lnTo>
                  <a:lnTo>
                    <a:pt x="219531" y="1903"/>
                  </a:lnTo>
                  <a:lnTo>
                    <a:pt x="214292" y="0"/>
                  </a:lnTo>
                  <a:lnTo>
                    <a:pt x="209530" y="1903"/>
                  </a:lnTo>
                  <a:lnTo>
                    <a:pt x="161433" y="20462"/>
                  </a:lnTo>
                  <a:lnTo>
                    <a:pt x="156671" y="22365"/>
                  </a:lnTo>
                  <a:lnTo>
                    <a:pt x="154290" y="27124"/>
                  </a:lnTo>
                  <a:lnTo>
                    <a:pt x="155243" y="31883"/>
                  </a:lnTo>
                  <a:lnTo>
                    <a:pt x="167624" y="88987"/>
                  </a:lnTo>
                  <a:lnTo>
                    <a:pt x="147028" y="103152"/>
                  </a:lnTo>
                  <a:lnTo>
                    <a:pt x="128218" y="119146"/>
                  </a:lnTo>
                  <a:lnTo>
                    <a:pt x="111372" y="136835"/>
                  </a:lnTo>
                  <a:lnTo>
                    <a:pt x="96669" y="156085"/>
                  </a:lnTo>
                  <a:lnTo>
                    <a:pt x="40477" y="140382"/>
                  </a:lnTo>
                  <a:lnTo>
                    <a:pt x="35715" y="138954"/>
                  </a:lnTo>
                  <a:lnTo>
                    <a:pt x="30477" y="141333"/>
                  </a:lnTo>
                  <a:lnTo>
                    <a:pt x="28572" y="146092"/>
                  </a:lnTo>
                  <a:lnTo>
                    <a:pt x="7619" y="193203"/>
                  </a:lnTo>
                  <a:lnTo>
                    <a:pt x="5714" y="197962"/>
                  </a:lnTo>
                  <a:lnTo>
                    <a:pt x="7143" y="203197"/>
                  </a:lnTo>
                  <a:lnTo>
                    <a:pt x="11428" y="206052"/>
                  </a:lnTo>
                  <a:lnTo>
                    <a:pt x="60002" y="237935"/>
                  </a:lnTo>
                  <a:lnTo>
                    <a:pt x="55537" y="261811"/>
                  </a:lnTo>
                  <a:lnTo>
                    <a:pt x="53573" y="286177"/>
                  </a:lnTo>
                  <a:lnTo>
                    <a:pt x="54108" y="310810"/>
                  </a:lnTo>
                  <a:lnTo>
                    <a:pt x="57144" y="335489"/>
                  </a:lnTo>
                  <a:lnTo>
                    <a:pt x="6190" y="364517"/>
                  </a:lnTo>
                  <a:lnTo>
                    <a:pt x="1904" y="366896"/>
                  </a:lnTo>
                  <a:lnTo>
                    <a:pt x="0" y="372119"/>
                  </a:lnTo>
                  <a:lnTo>
                    <a:pt x="1904" y="376878"/>
                  </a:lnTo>
                  <a:lnTo>
                    <a:pt x="20476" y="424941"/>
                  </a:lnTo>
                  <a:lnTo>
                    <a:pt x="22381" y="429699"/>
                  </a:lnTo>
                  <a:lnTo>
                    <a:pt x="27143" y="432079"/>
                  </a:lnTo>
                  <a:lnTo>
                    <a:pt x="31905" y="431127"/>
                  </a:lnTo>
                  <a:lnTo>
                    <a:pt x="89050" y="418754"/>
                  </a:lnTo>
                  <a:lnTo>
                    <a:pt x="103225" y="439336"/>
                  </a:lnTo>
                  <a:lnTo>
                    <a:pt x="119230" y="458133"/>
                  </a:lnTo>
                  <a:lnTo>
                    <a:pt x="136931" y="474967"/>
                  </a:lnTo>
                  <a:lnTo>
                    <a:pt x="156195" y="489659"/>
                  </a:lnTo>
                  <a:lnTo>
                    <a:pt x="140957" y="546288"/>
                  </a:lnTo>
                  <a:lnTo>
                    <a:pt x="139528" y="551047"/>
                  </a:lnTo>
                  <a:lnTo>
                    <a:pt x="141909" y="556281"/>
                  </a:lnTo>
                  <a:lnTo>
                    <a:pt x="146671" y="558185"/>
                  </a:lnTo>
                  <a:lnTo>
                    <a:pt x="193815" y="579123"/>
                  </a:lnTo>
                  <a:lnTo>
                    <a:pt x="198578" y="581027"/>
                  </a:lnTo>
                  <a:lnTo>
                    <a:pt x="203816" y="579599"/>
                  </a:lnTo>
                  <a:lnTo>
                    <a:pt x="206673" y="575316"/>
                  </a:lnTo>
                  <a:lnTo>
                    <a:pt x="238103" y="526301"/>
                  </a:lnTo>
                  <a:lnTo>
                    <a:pt x="248899" y="528606"/>
                  </a:lnTo>
                  <a:lnTo>
                    <a:pt x="259830" y="530465"/>
                  </a:lnTo>
                  <a:lnTo>
                    <a:pt x="270849" y="531789"/>
                  </a:lnTo>
                  <a:lnTo>
                    <a:pt x="281914" y="532488"/>
                  </a:lnTo>
                </a:path>
                <a:path w="586740" h="586739">
                  <a:moveTo>
                    <a:pt x="295724" y="401623"/>
                  </a:moveTo>
                  <a:lnTo>
                    <a:pt x="295724" y="454445"/>
                  </a:lnTo>
                </a:path>
                <a:path w="586740" h="586739">
                  <a:moveTo>
                    <a:pt x="318582" y="378781"/>
                  </a:moveTo>
                  <a:lnTo>
                    <a:pt x="316785" y="387672"/>
                  </a:lnTo>
                  <a:lnTo>
                    <a:pt x="311885" y="394933"/>
                  </a:lnTo>
                  <a:lnTo>
                    <a:pt x="304619" y="399828"/>
                  </a:lnTo>
                  <a:lnTo>
                    <a:pt x="295724" y="401623"/>
                  </a:lnTo>
                  <a:lnTo>
                    <a:pt x="286828" y="399828"/>
                  </a:lnTo>
                  <a:lnTo>
                    <a:pt x="279562" y="394933"/>
                  </a:lnTo>
                  <a:lnTo>
                    <a:pt x="274663" y="387672"/>
                  </a:lnTo>
                  <a:lnTo>
                    <a:pt x="272866" y="378781"/>
                  </a:lnTo>
                  <a:lnTo>
                    <a:pt x="274663" y="369899"/>
                  </a:lnTo>
                  <a:lnTo>
                    <a:pt x="279562" y="362642"/>
                  </a:lnTo>
                  <a:lnTo>
                    <a:pt x="286828" y="357747"/>
                  </a:lnTo>
                  <a:lnTo>
                    <a:pt x="295724" y="355951"/>
                  </a:lnTo>
                  <a:lnTo>
                    <a:pt x="304619" y="357747"/>
                  </a:lnTo>
                  <a:lnTo>
                    <a:pt x="311885" y="362642"/>
                  </a:lnTo>
                  <a:lnTo>
                    <a:pt x="316785" y="369899"/>
                  </a:lnTo>
                  <a:lnTo>
                    <a:pt x="318582" y="378781"/>
                  </a:lnTo>
                  <a:close/>
                </a:path>
                <a:path w="586740" h="586739">
                  <a:moveTo>
                    <a:pt x="151909" y="227466"/>
                  </a:moveTo>
                  <a:lnTo>
                    <a:pt x="265246" y="227466"/>
                  </a:lnTo>
                </a:path>
                <a:path w="586740" h="586739">
                  <a:moveTo>
                    <a:pt x="310962" y="227466"/>
                  </a:moveTo>
                  <a:lnTo>
                    <a:pt x="309165" y="236355"/>
                  </a:lnTo>
                  <a:lnTo>
                    <a:pt x="304266" y="243616"/>
                  </a:lnTo>
                  <a:lnTo>
                    <a:pt x="297000" y="248512"/>
                  </a:lnTo>
                  <a:lnTo>
                    <a:pt x="288104" y="250308"/>
                  </a:lnTo>
                  <a:lnTo>
                    <a:pt x="279209" y="248512"/>
                  </a:lnTo>
                  <a:lnTo>
                    <a:pt x="271943" y="243616"/>
                  </a:lnTo>
                  <a:lnTo>
                    <a:pt x="267043" y="236355"/>
                  </a:lnTo>
                  <a:lnTo>
                    <a:pt x="265246" y="227466"/>
                  </a:lnTo>
                  <a:lnTo>
                    <a:pt x="267043" y="218577"/>
                  </a:lnTo>
                  <a:lnTo>
                    <a:pt x="271943" y="211316"/>
                  </a:lnTo>
                  <a:lnTo>
                    <a:pt x="279209" y="206420"/>
                  </a:lnTo>
                  <a:lnTo>
                    <a:pt x="288104" y="204624"/>
                  </a:lnTo>
                  <a:lnTo>
                    <a:pt x="297000" y="206420"/>
                  </a:lnTo>
                  <a:lnTo>
                    <a:pt x="304266" y="211316"/>
                  </a:lnTo>
                  <a:lnTo>
                    <a:pt x="309165" y="218577"/>
                  </a:lnTo>
                  <a:lnTo>
                    <a:pt x="310962" y="227466"/>
                  </a:lnTo>
                  <a:close/>
                </a:path>
                <a:path w="586740" h="586739">
                  <a:moveTo>
                    <a:pt x="470015" y="295516"/>
                  </a:moveTo>
                  <a:lnTo>
                    <a:pt x="401918" y="295516"/>
                  </a:lnTo>
                </a:path>
                <a:path w="586740" h="586739">
                  <a:moveTo>
                    <a:pt x="401918" y="295516"/>
                  </a:moveTo>
                  <a:lnTo>
                    <a:pt x="400121" y="304405"/>
                  </a:lnTo>
                  <a:lnTo>
                    <a:pt x="395221" y="311665"/>
                  </a:lnTo>
                  <a:lnTo>
                    <a:pt x="387955" y="316562"/>
                  </a:lnTo>
                  <a:lnTo>
                    <a:pt x="379060" y="318357"/>
                  </a:lnTo>
                  <a:lnTo>
                    <a:pt x="370164" y="316562"/>
                  </a:lnTo>
                  <a:lnTo>
                    <a:pt x="362899" y="311665"/>
                  </a:lnTo>
                  <a:lnTo>
                    <a:pt x="357999" y="304405"/>
                  </a:lnTo>
                  <a:lnTo>
                    <a:pt x="356202" y="295516"/>
                  </a:lnTo>
                  <a:lnTo>
                    <a:pt x="357999" y="286626"/>
                  </a:lnTo>
                  <a:lnTo>
                    <a:pt x="362899" y="279366"/>
                  </a:lnTo>
                  <a:lnTo>
                    <a:pt x="370164" y="274469"/>
                  </a:lnTo>
                  <a:lnTo>
                    <a:pt x="379060" y="272674"/>
                  </a:lnTo>
                  <a:lnTo>
                    <a:pt x="387955" y="274469"/>
                  </a:lnTo>
                  <a:lnTo>
                    <a:pt x="395221" y="279366"/>
                  </a:lnTo>
                  <a:lnTo>
                    <a:pt x="400121" y="286626"/>
                  </a:lnTo>
                  <a:lnTo>
                    <a:pt x="401918" y="295516"/>
                  </a:lnTo>
                  <a:close/>
                </a:path>
                <a:path w="586740" h="586739">
                  <a:moveTo>
                    <a:pt x="212388" y="227466"/>
                  </a:moveTo>
                  <a:lnTo>
                    <a:pt x="212388" y="280288"/>
                  </a:lnTo>
                </a:path>
                <a:path w="586740" h="586739">
                  <a:moveTo>
                    <a:pt x="235245" y="303130"/>
                  </a:moveTo>
                  <a:lnTo>
                    <a:pt x="233449" y="312019"/>
                  </a:lnTo>
                  <a:lnTo>
                    <a:pt x="228549" y="319279"/>
                  </a:lnTo>
                  <a:lnTo>
                    <a:pt x="221283" y="324176"/>
                  </a:lnTo>
                  <a:lnTo>
                    <a:pt x="212388" y="325971"/>
                  </a:lnTo>
                  <a:lnTo>
                    <a:pt x="203490" y="324176"/>
                  </a:lnTo>
                  <a:lnTo>
                    <a:pt x="196225" y="319279"/>
                  </a:lnTo>
                  <a:lnTo>
                    <a:pt x="191326" y="312019"/>
                  </a:lnTo>
                  <a:lnTo>
                    <a:pt x="189530" y="303130"/>
                  </a:lnTo>
                  <a:lnTo>
                    <a:pt x="191326" y="294240"/>
                  </a:lnTo>
                  <a:lnTo>
                    <a:pt x="196225" y="286980"/>
                  </a:lnTo>
                  <a:lnTo>
                    <a:pt x="203490" y="282083"/>
                  </a:lnTo>
                  <a:lnTo>
                    <a:pt x="212388" y="280288"/>
                  </a:lnTo>
                  <a:lnTo>
                    <a:pt x="221283" y="282083"/>
                  </a:lnTo>
                  <a:lnTo>
                    <a:pt x="228549" y="286980"/>
                  </a:lnTo>
                  <a:lnTo>
                    <a:pt x="233449" y="294240"/>
                  </a:lnTo>
                  <a:lnTo>
                    <a:pt x="235245" y="303130"/>
                  </a:lnTo>
                  <a:close/>
                </a:path>
              </a:pathLst>
            </a:custGeom>
            <a:ln w="12694">
              <a:solidFill>
                <a:srgbClr val="6EA2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51432" y="3113531"/>
              <a:ext cx="8662670" cy="1811020"/>
            </a:xfrm>
            <a:custGeom>
              <a:avLst/>
              <a:gdLst/>
              <a:ahLst/>
              <a:cxnLst/>
              <a:rect l="l" t="t" r="r" b="b"/>
              <a:pathLst>
                <a:path w="8662670" h="1811020">
                  <a:moveTo>
                    <a:pt x="8662416" y="0"/>
                  </a:moveTo>
                  <a:lnTo>
                    <a:pt x="0" y="0"/>
                  </a:lnTo>
                  <a:lnTo>
                    <a:pt x="0" y="1810512"/>
                  </a:lnTo>
                  <a:lnTo>
                    <a:pt x="8662416" y="1810512"/>
                  </a:lnTo>
                  <a:lnTo>
                    <a:pt x="8662416" y="0"/>
                  </a:lnTo>
                  <a:close/>
                </a:path>
              </a:pathLst>
            </a:custGeom>
            <a:solidFill>
              <a:srgbClr val="3143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551432" y="3113532"/>
            <a:ext cx="8662670" cy="1811020"/>
          </a:xfrm>
          <a:prstGeom prst="rect">
            <a:avLst/>
          </a:prstGeom>
          <a:ln w="12192">
            <a:solidFill>
              <a:srgbClr val="F46CB9"/>
            </a:solidFill>
          </a:ln>
        </p:spPr>
        <p:txBody>
          <a:bodyPr vert="horz" wrap="square" lIns="0" tIns="93980" rIns="0" bIns="0" rtlCol="0">
            <a:spAutoFit/>
          </a:bodyPr>
          <a:lstStyle/>
          <a:p>
            <a:pPr marL="576580">
              <a:lnSpc>
                <a:spcPct val="100000"/>
              </a:lnSpc>
              <a:spcBef>
                <a:spcPts val="740"/>
              </a:spcBef>
            </a:pPr>
            <a:r>
              <a:rPr sz="1800" b="1" spc="-10" dirty="0">
                <a:solidFill>
                  <a:srgbClr val="FF7DF5"/>
                </a:solidFill>
                <a:latin typeface="Trebuchet MS"/>
                <a:cs typeface="Trebuchet MS"/>
              </a:rPr>
              <a:t>Guardrail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745801" y="1770633"/>
            <a:ext cx="7778750" cy="4325620"/>
            <a:chOff x="1745801" y="1770633"/>
            <a:chExt cx="7778750" cy="4325620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2401" y="3267785"/>
              <a:ext cx="153819" cy="15346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752151" y="3191616"/>
              <a:ext cx="226060" cy="339090"/>
            </a:xfrm>
            <a:custGeom>
              <a:avLst/>
              <a:gdLst/>
              <a:ahLst/>
              <a:cxnLst/>
              <a:rect l="l" t="t" r="r" b="b"/>
              <a:pathLst>
                <a:path w="226060" h="339089">
                  <a:moveTo>
                    <a:pt x="225934" y="70647"/>
                  </a:moveTo>
                  <a:lnTo>
                    <a:pt x="225934" y="54838"/>
                  </a:lnTo>
                  <a:lnTo>
                    <a:pt x="112967" y="0"/>
                  </a:lnTo>
                  <a:lnTo>
                    <a:pt x="0" y="54838"/>
                  </a:lnTo>
                  <a:lnTo>
                    <a:pt x="0" y="107206"/>
                  </a:lnTo>
                  <a:lnTo>
                    <a:pt x="4488" y="179087"/>
                  </a:lnTo>
                  <a:lnTo>
                    <a:pt x="16873" y="234673"/>
                  </a:lnTo>
                  <a:lnTo>
                    <a:pt x="35534" y="276193"/>
                  </a:lnTo>
                  <a:lnTo>
                    <a:pt x="85201" y="325955"/>
                  </a:lnTo>
                  <a:lnTo>
                    <a:pt x="112967" y="338657"/>
                  </a:lnTo>
                  <a:lnTo>
                    <a:pt x="112720" y="338657"/>
                  </a:lnTo>
                  <a:lnTo>
                    <a:pt x="139996" y="326314"/>
                  </a:lnTo>
                  <a:lnTo>
                    <a:pt x="165928" y="306791"/>
                  </a:lnTo>
                  <a:lnTo>
                    <a:pt x="188986" y="278006"/>
                  </a:lnTo>
                  <a:lnTo>
                    <a:pt x="207642" y="237873"/>
                  </a:lnTo>
                </a:path>
                <a:path w="226060" h="339089">
                  <a:moveTo>
                    <a:pt x="112967" y="153893"/>
                  </a:moveTo>
                  <a:lnTo>
                    <a:pt x="112967" y="292958"/>
                  </a:lnTo>
                </a:path>
                <a:path w="226060" h="339089">
                  <a:moveTo>
                    <a:pt x="112967" y="103254"/>
                  </a:moveTo>
                  <a:lnTo>
                    <a:pt x="112967" y="130426"/>
                  </a:lnTo>
                </a:path>
                <a:path w="226060" h="339089">
                  <a:moveTo>
                    <a:pt x="112967" y="41993"/>
                  </a:moveTo>
                  <a:lnTo>
                    <a:pt x="112967" y="82751"/>
                  </a:lnTo>
                </a:path>
              </a:pathLst>
            </a:custGeom>
            <a:ln w="12672">
              <a:solidFill>
                <a:srgbClr val="FF7D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71188" y="5430012"/>
              <a:ext cx="3851147" cy="66598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614422" y="1770633"/>
              <a:ext cx="6910070" cy="1344930"/>
            </a:xfrm>
            <a:custGeom>
              <a:avLst/>
              <a:gdLst/>
              <a:ahLst/>
              <a:cxnLst/>
              <a:rect l="l" t="t" r="r" b="b"/>
              <a:pathLst>
                <a:path w="6910070" h="1344930">
                  <a:moveTo>
                    <a:pt x="76200" y="1268476"/>
                  </a:moveTo>
                  <a:lnTo>
                    <a:pt x="48006" y="1268476"/>
                  </a:lnTo>
                  <a:lnTo>
                    <a:pt x="48006" y="336931"/>
                  </a:lnTo>
                  <a:lnTo>
                    <a:pt x="43561" y="332486"/>
                  </a:lnTo>
                  <a:lnTo>
                    <a:pt x="32639" y="332486"/>
                  </a:lnTo>
                  <a:lnTo>
                    <a:pt x="28194" y="336931"/>
                  </a:lnTo>
                  <a:lnTo>
                    <a:pt x="28194" y="1268476"/>
                  </a:lnTo>
                  <a:lnTo>
                    <a:pt x="0" y="1268476"/>
                  </a:lnTo>
                  <a:lnTo>
                    <a:pt x="38100" y="1344676"/>
                  </a:lnTo>
                  <a:lnTo>
                    <a:pt x="64897" y="1291082"/>
                  </a:lnTo>
                  <a:lnTo>
                    <a:pt x="76200" y="1268476"/>
                  </a:lnTo>
                  <a:close/>
                </a:path>
                <a:path w="6910070" h="1344930">
                  <a:moveTo>
                    <a:pt x="4236085" y="38481"/>
                  </a:moveTo>
                  <a:lnTo>
                    <a:pt x="4160139" y="0"/>
                  </a:lnTo>
                  <a:lnTo>
                    <a:pt x="4159986" y="28130"/>
                  </a:lnTo>
                  <a:lnTo>
                    <a:pt x="1732788" y="15494"/>
                  </a:lnTo>
                  <a:lnTo>
                    <a:pt x="1727327" y="15494"/>
                  </a:lnTo>
                  <a:lnTo>
                    <a:pt x="1722882" y="19939"/>
                  </a:lnTo>
                  <a:lnTo>
                    <a:pt x="1722882" y="30861"/>
                  </a:lnTo>
                  <a:lnTo>
                    <a:pt x="1727327" y="35306"/>
                  </a:lnTo>
                  <a:lnTo>
                    <a:pt x="4159897" y="47942"/>
                  </a:lnTo>
                  <a:lnTo>
                    <a:pt x="4159758" y="76200"/>
                  </a:lnTo>
                  <a:lnTo>
                    <a:pt x="4216552" y="48133"/>
                  </a:lnTo>
                  <a:lnTo>
                    <a:pt x="4236085" y="38481"/>
                  </a:lnTo>
                  <a:close/>
                </a:path>
                <a:path w="6910070" h="1344930">
                  <a:moveTo>
                    <a:pt x="6909943" y="1264920"/>
                  </a:moveTo>
                  <a:lnTo>
                    <a:pt x="6881698" y="1265301"/>
                  </a:lnTo>
                  <a:lnTo>
                    <a:pt x="6869430" y="339471"/>
                  </a:lnTo>
                  <a:lnTo>
                    <a:pt x="6869303" y="333756"/>
                  </a:lnTo>
                  <a:lnTo>
                    <a:pt x="6864858" y="329311"/>
                  </a:lnTo>
                  <a:lnTo>
                    <a:pt x="6853936" y="329565"/>
                  </a:lnTo>
                  <a:lnTo>
                    <a:pt x="6849745" y="333756"/>
                  </a:lnTo>
                  <a:lnTo>
                    <a:pt x="6849618" y="339471"/>
                  </a:lnTo>
                  <a:lnTo>
                    <a:pt x="6861886" y="1265567"/>
                  </a:lnTo>
                  <a:lnTo>
                    <a:pt x="6833743" y="1265936"/>
                  </a:lnTo>
                  <a:lnTo>
                    <a:pt x="6872859" y="1341628"/>
                  </a:lnTo>
                  <a:lnTo>
                    <a:pt x="6898703" y="1288161"/>
                  </a:lnTo>
                  <a:lnTo>
                    <a:pt x="6909943" y="12649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826889" y="1443990"/>
            <a:ext cx="1367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10" dirty="0">
                <a:solidFill>
                  <a:srgbClr val="FFFFFF"/>
                </a:solidFill>
                <a:latin typeface="Trebuchet MS"/>
                <a:cs typeface="Trebuchet MS"/>
              </a:rPr>
              <a:t>FM</a:t>
            </a:r>
            <a:r>
              <a:rPr sz="18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Inference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058661" y="4914900"/>
            <a:ext cx="76200" cy="528320"/>
          </a:xfrm>
          <a:custGeom>
            <a:avLst/>
            <a:gdLst/>
            <a:ahLst/>
            <a:cxnLst/>
            <a:rect l="l" t="t" r="r" b="b"/>
            <a:pathLst>
              <a:path w="76200" h="528320">
                <a:moveTo>
                  <a:pt x="28193" y="451866"/>
                </a:moveTo>
                <a:lnTo>
                  <a:pt x="0" y="451866"/>
                </a:lnTo>
                <a:lnTo>
                  <a:pt x="38100" y="528066"/>
                </a:lnTo>
                <a:lnTo>
                  <a:pt x="64897" y="474472"/>
                </a:lnTo>
                <a:lnTo>
                  <a:pt x="32638" y="474472"/>
                </a:lnTo>
                <a:lnTo>
                  <a:pt x="28193" y="470027"/>
                </a:lnTo>
                <a:lnTo>
                  <a:pt x="28193" y="451866"/>
                </a:lnTo>
                <a:close/>
              </a:path>
              <a:path w="76200" h="528320">
                <a:moveTo>
                  <a:pt x="43561" y="0"/>
                </a:moveTo>
                <a:lnTo>
                  <a:pt x="32638" y="0"/>
                </a:lnTo>
                <a:lnTo>
                  <a:pt x="28193" y="4444"/>
                </a:lnTo>
                <a:lnTo>
                  <a:pt x="28193" y="470027"/>
                </a:lnTo>
                <a:lnTo>
                  <a:pt x="32638" y="474472"/>
                </a:lnTo>
                <a:lnTo>
                  <a:pt x="43561" y="474472"/>
                </a:lnTo>
                <a:lnTo>
                  <a:pt x="48005" y="470027"/>
                </a:lnTo>
                <a:lnTo>
                  <a:pt x="48005" y="4444"/>
                </a:lnTo>
                <a:lnTo>
                  <a:pt x="43561" y="0"/>
                </a:lnTo>
                <a:close/>
              </a:path>
              <a:path w="76200" h="528320">
                <a:moveTo>
                  <a:pt x="76200" y="451866"/>
                </a:moveTo>
                <a:lnTo>
                  <a:pt x="48005" y="451866"/>
                </a:lnTo>
                <a:lnTo>
                  <a:pt x="48005" y="470027"/>
                </a:lnTo>
                <a:lnTo>
                  <a:pt x="43561" y="474472"/>
                </a:lnTo>
                <a:lnTo>
                  <a:pt x="64897" y="474472"/>
                </a:lnTo>
                <a:lnTo>
                  <a:pt x="76200" y="4518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707891" y="3619500"/>
            <a:ext cx="4451985" cy="1126490"/>
          </a:xfrm>
          <a:prstGeom prst="rect">
            <a:avLst/>
          </a:prstGeom>
          <a:ln w="12192">
            <a:solidFill>
              <a:srgbClr val="92D050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marL="1129665">
              <a:lnSpc>
                <a:spcPct val="100000"/>
              </a:lnSpc>
              <a:spcBef>
                <a:spcPts val="760"/>
              </a:spcBef>
            </a:pPr>
            <a:r>
              <a:rPr sz="1400" b="1" dirty="0">
                <a:solidFill>
                  <a:srgbClr val="92D050"/>
                </a:solidFill>
                <a:latin typeface="Trebuchet MS"/>
                <a:cs typeface="Trebuchet MS"/>
              </a:rPr>
              <a:t>Responsible</a:t>
            </a:r>
            <a:r>
              <a:rPr sz="1400" b="1" spc="15" dirty="0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sz="1400" b="1" spc="50" dirty="0">
                <a:solidFill>
                  <a:srgbClr val="92D050"/>
                </a:solidFill>
                <a:latin typeface="Trebuchet MS"/>
                <a:cs typeface="Trebuchet MS"/>
              </a:rPr>
              <a:t>AI</a:t>
            </a:r>
            <a:r>
              <a:rPr sz="1400" b="1" spc="35" dirty="0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sz="1400" b="1" spc="-10" dirty="0">
                <a:solidFill>
                  <a:srgbClr val="92D050"/>
                </a:solidFill>
                <a:latin typeface="Trebuchet MS"/>
                <a:cs typeface="Trebuchet MS"/>
              </a:rPr>
              <a:t>Policies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0511" y="4119371"/>
            <a:ext cx="1691639" cy="422148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1810511" y="4119371"/>
            <a:ext cx="1691639" cy="42227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0650">
              <a:lnSpc>
                <a:spcPct val="100000"/>
              </a:lnSpc>
              <a:spcBef>
                <a:spcPts val="470"/>
              </a:spcBef>
            </a:pP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Denied</a:t>
            </a:r>
            <a:r>
              <a:rPr sz="18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Topics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24" name="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70959" y="4114800"/>
            <a:ext cx="2034539" cy="422148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3870959" y="4114800"/>
            <a:ext cx="2034539" cy="42227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50825">
              <a:lnSpc>
                <a:spcPct val="100000"/>
              </a:lnSpc>
              <a:spcBef>
                <a:spcPts val="470"/>
              </a:spcBef>
            </a:pP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Content</a:t>
            </a:r>
            <a:r>
              <a:rPr sz="180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Filters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26" name="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336280" y="4119371"/>
            <a:ext cx="1691639" cy="422148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8336280" y="4119371"/>
            <a:ext cx="1691639" cy="42227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64795">
              <a:lnSpc>
                <a:spcPct val="100000"/>
              </a:lnSpc>
              <a:spcBef>
                <a:spcPts val="470"/>
              </a:spcBef>
            </a:pPr>
            <a:r>
              <a:rPr sz="1800" spc="50" dirty="0">
                <a:solidFill>
                  <a:srgbClr val="FFFFFF"/>
                </a:solidFill>
                <a:latin typeface="Trebuchet MS"/>
                <a:cs typeface="Trebuchet MS"/>
              </a:rPr>
              <a:t>Word</a:t>
            </a:r>
            <a:r>
              <a:rPr sz="18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Filter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28" name="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75832" y="4119371"/>
            <a:ext cx="1691639" cy="422148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6275832" y="4119371"/>
            <a:ext cx="1691639" cy="42227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68275">
              <a:lnSpc>
                <a:spcPct val="100000"/>
              </a:lnSpc>
              <a:spcBef>
                <a:spcPts val="470"/>
              </a:spcBef>
            </a:pP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PII</a:t>
            </a:r>
            <a:r>
              <a:rPr sz="180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Redaction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8412FC7-4BB0-1D4F-D33D-655202E20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400" y="6311900"/>
            <a:ext cx="825500" cy="5461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70788" y="1717548"/>
            <a:ext cx="10250805" cy="3830320"/>
            <a:chOff x="970788" y="1717548"/>
            <a:chExt cx="10250805" cy="38303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0788" y="1717548"/>
              <a:ext cx="10250423" cy="382981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85203" y="1940306"/>
              <a:ext cx="542544" cy="542289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964" y="5972555"/>
            <a:ext cx="12099290" cy="1219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964" y="1318260"/>
            <a:ext cx="12099290" cy="1219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92100" y="259791"/>
            <a:ext cx="201295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Guardrails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776973" y="2046859"/>
            <a:ext cx="159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0" dirty="0">
                <a:solidFill>
                  <a:srgbClr val="F0F3F3"/>
                </a:solidFill>
                <a:latin typeface="Trebuchet MS"/>
                <a:cs typeface="Trebuchet MS"/>
              </a:rPr>
              <a:t>2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25652" y="1859533"/>
            <a:ext cx="542544" cy="54228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217167" y="1965401"/>
            <a:ext cx="1600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0" dirty="0">
                <a:solidFill>
                  <a:srgbClr val="F0F3F3"/>
                </a:solidFill>
                <a:latin typeface="Trebuchet MS"/>
                <a:cs typeface="Trebuchet MS"/>
              </a:rPr>
              <a:t>1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3F82FD-BF3B-E0D4-4774-8599BDB82F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" y="6311900"/>
            <a:ext cx="825500" cy="5461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80770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89201" y="2252217"/>
            <a:ext cx="8231505" cy="1854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4000" spc="-70" dirty="0"/>
              <a:t>The</a:t>
            </a:r>
            <a:r>
              <a:rPr sz="4000" spc="-390" dirty="0"/>
              <a:t> </a:t>
            </a:r>
            <a:r>
              <a:rPr sz="4000" spc="80" dirty="0"/>
              <a:t>most</a:t>
            </a:r>
            <a:r>
              <a:rPr sz="4000" spc="-390" dirty="0"/>
              <a:t> </a:t>
            </a:r>
            <a:r>
              <a:rPr sz="4000" spc="-35" dirty="0"/>
              <a:t>successful</a:t>
            </a:r>
            <a:r>
              <a:rPr sz="4000" spc="-390" dirty="0"/>
              <a:t> </a:t>
            </a:r>
            <a:r>
              <a:rPr sz="4000" spc="50" dirty="0"/>
              <a:t>pilots</a:t>
            </a:r>
            <a:r>
              <a:rPr sz="4000" spc="-400" dirty="0"/>
              <a:t> </a:t>
            </a:r>
            <a:r>
              <a:rPr sz="4000" dirty="0"/>
              <a:t>focus</a:t>
            </a:r>
            <a:r>
              <a:rPr sz="4000" spc="-380" dirty="0"/>
              <a:t> </a:t>
            </a:r>
            <a:r>
              <a:rPr sz="4000" spc="75" dirty="0"/>
              <a:t>on </a:t>
            </a:r>
            <a:r>
              <a:rPr sz="4000" dirty="0"/>
              <a:t>demonstrating</a:t>
            </a:r>
            <a:r>
              <a:rPr sz="4000" spc="-155" dirty="0"/>
              <a:t> </a:t>
            </a:r>
            <a:r>
              <a:rPr sz="4000" dirty="0"/>
              <a:t>business</a:t>
            </a:r>
            <a:r>
              <a:rPr sz="4000" spc="-155" dirty="0"/>
              <a:t> </a:t>
            </a:r>
            <a:r>
              <a:rPr sz="4000" spc="-10" dirty="0"/>
              <a:t>potential, </a:t>
            </a:r>
            <a:r>
              <a:rPr sz="4000" spc="50" dirty="0"/>
              <a:t>not</a:t>
            </a:r>
            <a:r>
              <a:rPr sz="4000" spc="-409" dirty="0"/>
              <a:t> </a:t>
            </a:r>
            <a:r>
              <a:rPr sz="4000" spc="100" dirty="0"/>
              <a:t>on</a:t>
            </a:r>
            <a:r>
              <a:rPr sz="4000" spc="-390" dirty="0"/>
              <a:t> </a:t>
            </a:r>
            <a:r>
              <a:rPr sz="4000" spc="-45" dirty="0"/>
              <a:t>technical</a:t>
            </a:r>
            <a:r>
              <a:rPr sz="4000" spc="-405" dirty="0"/>
              <a:t> </a:t>
            </a:r>
            <a:r>
              <a:rPr sz="4000" spc="-10" dirty="0"/>
              <a:t>feasibility</a:t>
            </a:r>
            <a:endParaRPr sz="4000"/>
          </a:p>
        </p:txBody>
      </p:sp>
      <p:sp>
        <p:nvSpPr>
          <p:cNvPr id="9" name="object 9"/>
          <p:cNvSpPr txBox="1"/>
          <p:nvPr/>
        </p:nvSpPr>
        <p:spPr>
          <a:xfrm>
            <a:off x="5871464" y="270763"/>
            <a:ext cx="3752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7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400" b="1" spc="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b="1" spc="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048" y="0"/>
            <a:ext cx="12186285" cy="6858000"/>
            <a:chOff x="3048" y="0"/>
            <a:chExt cx="12186285" cy="6858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2607" y="6428232"/>
              <a:ext cx="388620" cy="2194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8" y="0"/>
              <a:ext cx="12185903" cy="685799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0763" y="489204"/>
              <a:ext cx="3154680" cy="12862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89192" y="489204"/>
              <a:ext cx="4151375" cy="128625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47798" y="684022"/>
            <a:ext cx="83102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Your</a:t>
            </a:r>
            <a:r>
              <a:rPr sz="4000" spc="-350" dirty="0"/>
              <a:t> </a:t>
            </a:r>
            <a:r>
              <a:rPr sz="4000" spc="-10" dirty="0"/>
              <a:t>first</a:t>
            </a:r>
            <a:r>
              <a:rPr sz="4000" spc="-340" dirty="0"/>
              <a:t> </a:t>
            </a:r>
            <a:r>
              <a:rPr sz="4000" spc="-30" dirty="0"/>
              <a:t>generative</a:t>
            </a:r>
            <a:r>
              <a:rPr sz="4000" spc="-355" dirty="0"/>
              <a:t> </a:t>
            </a:r>
            <a:r>
              <a:rPr sz="4000" spc="229" dirty="0"/>
              <a:t>AI</a:t>
            </a:r>
            <a:r>
              <a:rPr sz="4000" spc="-345" dirty="0"/>
              <a:t> </a:t>
            </a:r>
            <a:r>
              <a:rPr sz="4000" spc="-10" dirty="0"/>
              <a:t>experiment</a:t>
            </a:r>
            <a:endParaRPr sz="4000"/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5008" y="2831592"/>
            <a:ext cx="1418844" cy="141732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69416" y="3270885"/>
            <a:ext cx="76708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4925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Identify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sz="16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45" dirty="0">
                <a:solidFill>
                  <a:srgbClr val="FFFFFF"/>
                </a:solidFill>
                <a:latin typeface="Trebuchet MS"/>
                <a:cs typeface="Trebuchet MS"/>
              </a:rPr>
              <a:t>case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41567" y="2098928"/>
            <a:ext cx="3127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solidFill>
                  <a:srgbClr val="FFFFFF"/>
                </a:solidFill>
                <a:latin typeface="Trebuchet MS"/>
                <a:cs typeface="Trebuchet MS"/>
              </a:rPr>
              <a:t>Iterative</a:t>
            </a:r>
            <a:r>
              <a:rPr sz="18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testing</a:t>
            </a:r>
            <a:r>
              <a:rPr sz="18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8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rebuchet MS"/>
                <a:cs typeface="Trebuchet MS"/>
              </a:rPr>
              <a:t>evaluation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792470" y="2831592"/>
            <a:ext cx="4044950" cy="2548255"/>
            <a:chOff x="5792470" y="2831592"/>
            <a:chExt cx="4044950" cy="2548255"/>
          </a:xfrm>
        </p:grpSpPr>
        <p:sp>
          <p:nvSpPr>
            <p:cNvPr id="15" name="object 15"/>
            <p:cNvSpPr/>
            <p:nvPr/>
          </p:nvSpPr>
          <p:spPr>
            <a:xfrm>
              <a:off x="5792470" y="3477513"/>
              <a:ext cx="1507490" cy="1902460"/>
            </a:xfrm>
            <a:custGeom>
              <a:avLst/>
              <a:gdLst/>
              <a:ahLst/>
              <a:cxnLst/>
              <a:rect l="l" t="t" r="r" b="b"/>
              <a:pathLst>
                <a:path w="1507490" h="1902460">
                  <a:moveTo>
                    <a:pt x="997712" y="63500"/>
                  </a:moveTo>
                  <a:lnTo>
                    <a:pt x="977900" y="53606"/>
                  </a:lnTo>
                  <a:lnTo>
                    <a:pt x="870712" y="0"/>
                  </a:lnTo>
                  <a:lnTo>
                    <a:pt x="870712" y="53606"/>
                  </a:lnTo>
                  <a:lnTo>
                    <a:pt x="717931" y="53606"/>
                  </a:lnTo>
                  <a:lnTo>
                    <a:pt x="713486" y="58039"/>
                  </a:lnTo>
                  <a:lnTo>
                    <a:pt x="713486" y="68961"/>
                  </a:lnTo>
                  <a:lnTo>
                    <a:pt x="717931" y="73418"/>
                  </a:lnTo>
                  <a:lnTo>
                    <a:pt x="870712" y="73418"/>
                  </a:lnTo>
                  <a:lnTo>
                    <a:pt x="870712" y="127000"/>
                  </a:lnTo>
                  <a:lnTo>
                    <a:pt x="977887" y="73418"/>
                  </a:lnTo>
                  <a:lnTo>
                    <a:pt x="997712" y="63500"/>
                  </a:lnTo>
                  <a:close/>
                </a:path>
                <a:path w="1507490" h="1902460">
                  <a:moveTo>
                    <a:pt x="1507490" y="1562227"/>
                  </a:moveTo>
                  <a:lnTo>
                    <a:pt x="1503045" y="1557782"/>
                  </a:lnTo>
                  <a:lnTo>
                    <a:pt x="1492123" y="1557782"/>
                  </a:lnTo>
                  <a:lnTo>
                    <a:pt x="1487678" y="1562227"/>
                  </a:lnTo>
                  <a:lnTo>
                    <a:pt x="1487678" y="1882394"/>
                  </a:lnTo>
                  <a:lnTo>
                    <a:pt x="73406" y="1882394"/>
                  </a:lnTo>
                  <a:lnTo>
                    <a:pt x="73406" y="1694688"/>
                  </a:lnTo>
                  <a:lnTo>
                    <a:pt x="127000" y="1694688"/>
                  </a:lnTo>
                  <a:lnTo>
                    <a:pt x="115697" y="1672082"/>
                  </a:lnTo>
                  <a:lnTo>
                    <a:pt x="63500" y="1567688"/>
                  </a:lnTo>
                  <a:lnTo>
                    <a:pt x="0" y="1694688"/>
                  </a:lnTo>
                  <a:lnTo>
                    <a:pt x="53594" y="1694688"/>
                  </a:lnTo>
                  <a:lnTo>
                    <a:pt x="53594" y="1902206"/>
                  </a:lnTo>
                  <a:lnTo>
                    <a:pt x="1507490" y="1902206"/>
                  </a:lnTo>
                  <a:lnTo>
                    <a:pt x="1507490" y="1892300"/>
                  </a:lnTo>
                  <a:lnTo>
                    <a:pt x="1507490" y="1882394"/>
                  </a:lnTo>
                  <a:lnTo>
                    <a:pt x="1507490" y="15622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20100" y="2831592"/>
              <a:ext cx="1417320" cy="141732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556752" y="3270885"/>
            <a:ext cx="1146175" cy="48831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 indent="28575">
              <a:lnSpc>
                <a:spcPts val="1730"/>
              </a:lnSpc>
              <a:spcBef>
                <a:spcPts val="310"/>
              </a:spcBef>
            </a:pP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Result</a:t>
            </a:r>
            <a:r>
              <a:rPr sz="16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Trebuchet MS"/>
                <a:cs typeface="Trebuchet MS"/>
              </a:rPr>
              <a:t>meet </a:t>
            </a:r>
            <a:r>
              <a:rPr sz="1600" spc="-35" dirty="0">
                <a:solidFill>
                  <a:srgbClr val="FFFFFF"/>
                </a:solidFill>
                <a:latin typeface="Trebuchet MS"/>
                <a:cs typeface="Trebuchet MS"/>
              </a:rPr>
              <a:t>expectation?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981200" y="2831592"/>
            <a:ext cx="6371590" cy="1417320"/>
            <a:chOff x="1981200" y="2831592"/>
            <a:chExt cx="6371590" cy="1417320"/>
          </a:xfrm>
        </p:grpSpPr>
        <p:sp>
          <p:nvSpPr>
            <p:cNvPr id="19" name="object 19"/>
            <p:cNvSpPr/>
            <p:nvPr/>
          </p:nvSpPr>
          <p:spPr>
            <a:xfrm>
              <a:off x="8068055" y="3477514"/>
              <a:ext cx="284480" cy="127000"/>
            </a:xfrm>
            <a:custGeom>
              <a:avLst/>
              <a:gdLst/>
              <a:ahLst/>
              <a:cxnLst/>
              <a:rect l="l" t="t" r="r" b="b"/>
              <a:pathLst>
                <a:path w="284479" h="127000">
                  <a:moveTo>
                    <a:pt x="157225" y="0"/>
                  </a:moveTo>
                  <a:lnTo>
                    <a:pt x="157225" y="127000"/>
                  </a:lnTo>
                  <a:lnTo>
                    <a:pt x="264413" y="73406"/>
                  </a:lnTo>
                  <a:lnTo>
                    <a:pt x="175387" y="73406"/>
                  </a:lnTo>
                  <a:lnTo>
                    <a:pt x="179832" y="68961"/>
                  </a:lnTo>
                  <a:lnTo>
                    <a:pt x="179832" y="58038"/>
                  </a:lnTo>
                  <a:lnTo>
                    <a:pt x="175387" y="53594"/>
                  </a:lnTo>
                  <a:lnTo>
                    <a:pt x="264414" y="53594"/>
                  </a:lnTo>
                  <a:lnTo>
                    <a:pt x="157225" y="0"/>
                  </a:lnTo>
                  <a:close/>
                </a:path>
                <a:path w="284479" h="127000">
                  <a:moveTo>
                    <a:pt x="157225" y="53594"/>
                  </a:moveTo>
                  <a:lnTo>
                    <a:pt x="4445" y="53594"/>
                  </a:lnTo>
                  <a:lnTo>
                    <a:pt x="0" y="58038"/>
                  </a:lnTo>
                  <a:lnTo>
                    <a:pt x="0" y="68961"/>
                  </a:lnTo>
                  <a:lnTo>
                    <a:pt x="4445" y="73406"/>
                  </a:lnTo>
                  <a:lnTo>
                    <a:pt x="157225" y="73406"/>
                  </a:lnTo>
                  <a:lnTo>
                    <a:pt x="157225" y="53594"/>
                  </a:lnTo>
                  <a:close/>
                </a:path>
                <a:path w="284479" h="127000">
                  <a:moveTo>
                    <a:pt x="264414" y="53594"/>
                  </a:moveTo>
                  <a:lnTo>
                    <a:pt x="175387" y="53594"/>
                  </a:lnTo>
                  <a:lnTo>
                    <a:pt x="179832" y="58038"/>
                  </a:lnTo>
                  <a:lnTo>
                    <a:pt x="179832" y="68961"/>
                  </a:lnTo>
                  <a:lnTo>
                    <a:pt x="175387" y="73406"/>
                  </a:lnTo>
                  <a:lnTo>
                    <a:pt x="264413" y="73406"/>
                  </a:lnTo>
                  <a:lnTo>
                    <a:pt x="284225" y="63500"/>
                  </a:lnTo>
                  <a:lnTo>
                    <a:pt x="264414" y="535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81200" y="2831592"/>
              <a:ext cx="1418844" cy="1417320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2252852" y="3270885"/>
            <a:ext cx="876300" cy="48831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33655" marR="5080" indent="-21590">
              <a:lnSpc>
                <a:spcPts val="1730"/>
              </a:lnSpc>
              <a:spcBef>
                <a:spcPts val="310"/>
              </a:spcBef>
            </a:pP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Assemble </a:t>
            </a:r>
            <a:r>
              <a:rPr sz="1600" spc="-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6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Trebuchet MS"/>
                <a:cs typeface="Trebuchet MS"/>
              </a:rPr>
              <a:t>team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755648" y="3477514"/>
            <a:ext cx="284480" cy="127000"/>
          </a:xfrm>
          <a:custGeom>
            <a:avLst/>
            <a:gdLst/>
            <a:ahLst/>
            <a:cxnLst/>
            <a:rect l="l" t="t" r="r" b="b"/>
            <a:pathLst>
              <a:path w="284480" h="127000">
                <a:moveTo>
                  <a:pt x="157225" y="0"/>
                </a:moveTo>
                <a:lnTo>
                  <a:pt x="157225" y="127000"/>
                </a:lnTo>
                <a:lnTo>
                  <a:pt x="264413" y="73406"/>
                </a:lnTo>
                <a:lnTo>
                  <a:pt x="175387" y="73406"/>
                </a:lnTo>
                <a:lnTo>
                  <a:pt x="179831" y="68961"/>
                </a:lnTo>
                <a:lnTo>
                  <a:pt x="179831" y="58038"/>
                </a:lnTo>
                <a:lnTo>
                  <a:pt x="175387" y="53594"/>
                </a:lnTo>
                <a:lnTo>
                  <a:pt x="264414" y="53594"/>
                </a:lnTo>
                <a:lnTo>
                  <a:pt x="157225" y="0"/>
                </a:lnTo>
                <a:close/>
              </a:path>
              <a:path w="284480" h="127000">
                <a:moveTo>
                  <a:pt x="157225" y="53594"/>
                </a:moveTo>
                <a:lnTo>
                  <a:pt x="4444" y="53594"/>
                </a:lnTo>
                <a:lnTo>
                  <a:pt x="0" y="58038"/>
                </a:lnTo>
                <a:lnTo>
                  <a:pt x="0" y="68961"/>
                </a:lnTo>
                <a:lnTo>
                  <a:pt x="4444" y="73406"/>
                </a:lnTo>
                <a:lnTo>
                  <a:pt x="157225" y="73406"/>
                </a:lnTo>
                <a:lnTo>
                  <a:pt x="157225" y="53594"/>
                </a:lnTo>
                <a:close/>
              </a:path>
              <a:path w="284480" h="127000">
                <a:moveTo>
                  <a:pt x="264414" y="53594"/>
                </a:moveTo>
                <a:lnTo>
                  <a:pt x="175387" y="53594"/>
                </a:lnTo>
                <a:lnTo>
                  <a:pt x="179831" y="58038"/>
                </a:lnTo>
                <a:lnTo>
                  <a:pt x="179831" y="68961"/>
                </a:lnTo>
                <a:lnTo>
                  <a:pt x="175387" y="73406"/>
                </a:lnTo>
                <a:lnTo>
                  <a:pt x="264413" y="73406"/>
                </a:lnTo>
                <a:lnTo>
                  <a:pt x="284225" y="63500"/>
                </a:lnTo>
                <a:lnTo>
                  <a:pt x="264414" y="5359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415534" y="2595498"/>
            <a:ext cx="841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41605">
              <a:lnSpc>
                <a:spcPct val="100000"/>
              </a:lnSpc>
              <a:spcBef>
                <a:spcPts val="100"/>
              </a:spcBef>
            </a:pPr>
            <a:r>
              <a:rPr sz="1200" b="1" spc="45" dirty="0">
                <a:solidFill>
                  <a:srgbClr val="FFFFFF"/>
                </a:solidFill>
                <a:latin typeface="Trebuchet MS"/>
                <a:cs typeface="Trebuchet MS"/>
              </a:rPr>
              <a:t>MODEL </a:t>
            </a:r>
            <a:r>
              <a:rPr sz="1200" b="1" spc="-10" dirty="0">
                <a:solidFill>
                  <a:srgbClr val="FFFFFF"/>
                </a:solidFill>
                <a:latin typeface="Trebuchet MS"/>
                <a:cs typeface="Trebuchet MS"/>
              </a:rPr>
              <a:t>SELECTION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220461" y="4103370"/>
            <a:ext cx="1231900" cy="365760"/>
          </a:xfrm>
          <a:custGeom>
            <a:avLst/>
            <a:gdLst/>
            <a:ahLst/>
            <a:cxnLst/>
            <a:rect l="l" t="t" r="r" b="b"/>
            <a:pathLst>
              <a:path w="1231900" h="365760">
                <a:moveTo>
                  <a:pt x="0" y="182879"/>
                </a:moveTo>
                <a:lnTo>
                  <a:pt x="6535" y="134276"/>
                </a:lnTo>
                <a:lnTo>
                  <a:pt x="24976" y="90593"/>
                </a:lnTo>
                <a:lnTo>
                  <a:pt x="53578" y="53578"/>
                </a:lnTo>
                <a:lnTo>
                  <a:pt x="90593" y="24976"/>
                </a:lnTo>
                <a:lnTo>
                  <a:pt x="134276" y="6535"/>
                </a:lnTo>
                <a:lnTo>
                  <a:pt x="182879" y="0"/>
                </a:lnTo>
                <a:lnTo>
                  <a:pt x="1048512" y="0"/>
                </a:lnTo>
                <a:lnTo>
                  <a:pt x="1097115" y="6535"/>
                </a:lnTo>
                <a:lnTo>
                  <a:pt x="1140798" y="24976"/>
                </a:lnTo>
                <a:lnTo>
                  <a:pt x="1177813" y="53578"/>
                </a:lnTo>
                <a:lnTo>
                  <a:pt x="1206415" y="90593"/>
                </a:lnTo>
                <a:lnTo>
                  <a:pt x="1224856" y="134276"/>
                </a:lnTo>
                <a:lnTo>
                  <a:pt x="1231391" y="182879"/>
                </a:lnTo>
                <a:lnTo>
                  <a:pt x="1224856" y="231483"/>
                </a:lnTo>
                <a:lnTo>
                  <a:pt x="1206415" y="275166"/>
                </a:lnTo>
                <a:lnTo>
                  <a:pt x="1177813" y="312181"/>
                </a:lnTo>
                <a:lnTo>
                  <a:pt x="1140798" y="340783"/>
                </a:lnTo>
                <a:lnTo>
                  <a:pt x="1097115" y="359224"/>
                </a:lnTo>
                <a:lnTo>
                  <a:pt x="1048512" y="365759"/>
                </a:lnTo>
                <a:lnTo>
                  <a:pt x="182879" y="365759"/>
                </a:lnTo>
                <a:lnTo>
                  <a:pt x="134276" y="359224"/>
                </a:lnTo>
                <a:lnTo>
                  <a:pt x="90593" y="340783"/>
                </a:lnTo>
                <a:lnTo>
                  <a:pt x="53578" y="312181"/>
                </a:lnTo>
                <a:lnTo>
                  <a:pt x="24976" y="275166"/>
                </a:lnTo>
                <a:lnTo>
                  <a:pt x="6535" y="231483"/>
                </a:lnTo>
                <a:lnTo>
                  <a:pt x="0" y="182879"/>
                </a:lnTo>
                <a:close/>
              </a:path>
            </a:pathLst>
          </a:custGeom>
          <a:ln w="19812">
            <a:solidFill>
              <a:srgbClr val="6DE4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457571" y="4171315"/>
            <a:ext cx="7569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60" dirty="0">
                <a:solidFill>
                  <a:srgbClr val="FFFFFF"/>
                </a:solidFill>
                <a:latin typeface="Trebuchet MS"/>
                <a:cs typeface="Trebuchet MS"/>
              </a:rPr>
              <a:t>30B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220461" y="4607814"/>
            <a:ext cx="1231900" cy="365760"/>
          </a:xfrm>
          <a:custGeom>
            <a:avLst/>
            <a:gdLst/>
            <a:ahLst/>
            <a:cxnLst/>
            <a:rect l="l" t="t" r="r" b="b"/>
            <a:pathLst>
              <a:path w="1231900" h="365760">
                <a:moveTo>
                  <a:pt x="0" y="182880"/>
                </a:moveTo>
                <a:lnTo>
                  <a:pt x="6535" y="134276"/>
                </a:lnTo>
                <a:lnTo>
                  <a:pt x="24976" y="90593"/>
                </a:lnTo>
                <a:lnTo>
                  <a:pt x="53578" y="53578"/>
                </a:lnTo>
                <a:lnTo>
                  <a:pt x="90593" y="24976"/>
                </a:lnTo>
                <a:lnTo>
                  <a:pt x="134276" y="6535"/>
                </a:lnTo>
                <a:lnTo>
                  <a:pt x="182879" y="0"/>
                </a:lnTo>
                <a:lnTo>
                  <a:pt x="1048512" y="0"/>
                </a:lnTo>
                <a:lnTo>
                  <a:pt x="1097115" y="6535"/>
                </a:lnTo>
                <a:lnTo>
                  <a:pt x="1140798" y="24976"/>
                </a:lnTo>
                <a:lnTo>
                  <a:pt x="1177813" y="53578"/>
                </a:lnTo>
                <a:lnTo>
                  <a:pt x="1206415" y="90593"/>
                </a:lnTo>
                <a:lnTo>
                  <a:pt x="1224856" y="134276"/>
                </a:lnTo>
                <a:lnTo>
                  <a:pt x="1231391" y="182880"/>
                </a:lnTo>
                <a:lnTo>
                  <a:pt x="1224856" y="231483"/>
                </a:lnTo>
                <a:lnTo>
                  <a:pt x="1206415" y="275166"/>
                </a:lnTo>
                <a:lnTo>
                  <a:pt x="1177813" y="312181"/>
                </a:lnTo>
                <a:lnTo>
                  <a:pt x="1140798" y="340783"/>
                </a:lnTo>
                <a:lnTo>
                  <a:pt x="1097115" y="359224"/>
                </a:lnTo>
                <a:lnTo>
                  <a:pt x="1048512" y="365760"/>
                </a:lnTo>
                <a:lnTo>
                  <a:pt x="182879" y="365760"/>
                </a:lnTo>
                <a:lnTo>
                  <a:pt x="134276" y="359224"/>
                </a:lnTo>
                <a:lnTo>
                  <a:pt x="90593" y="340783"/>
                </a:lnTo>
                <a:lnTo>
                  <a:pt x="53578" y="312181"/>
                </a:lnTo>
                <a:lnTo>
                  <a:pt x="24976" y="275166"/>
                </a:lnTo>
                <a:lnTo>
                  <a:pt x="6535" y="231483"/>
                </a:lnTo>
                <a:lnTo>
                  <a:pt x="0" y="182880"/>
                </a:lnTo>
                <a:close/>
              </a:path>
            </a:pathLst>
          </a:custGeom>
          <a:ln w="19812">
            <a:solidFill>
              <a:srgbClr val="6DE4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457571" y="4676647"/>
            <a:ext cx="7569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60" dirty="0">
                <a:solidFill>
                  <a:srgbClr val="FFFFFF"/>
                </a:solidFill>
                <a:latin typeface="Trebuchet MS"/>
                <a:cs typeface="Trebuchet MS"/>
              </a:rPr>
              <a:t>70B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220461" y="3597402"/>
            <a:ext cx="1231900" cy="365760"/>
          </a:xfrm>
          <a:custGeom>
            <a:avLst/>
            <a:gdLst/>
            <a:ahLst/>
            <a:cxnLst/>
            <a:rect l="l" t="t" r="r" b="b"/>
            <a:pathLst>
              <a:path w="1231900" h="365760">
                <a:moveTo>
                  <a:pt x="0" y="182880"/>
                </a:moveTo>
                <a:lnTo>
                  <a:pt x="6535" y="134276"/>
                </a:lnTo>
                <a:lnTo>
                  <a:pt x="24976" y="90593"/>
                </a:lnTo>
                <a:lnTo>
                  <a:pt x="53578" y="53578"/>
                </a:lnTo>
                <a:lnTo>
                  <a:pt x="90593" y="24976"/>
                </a:lnTo>
                <a:lnTo>
                  <a:pt x="134276" y="6535"/>
                </a:lnTo>
                <a:lnTo>
                  <a:pt x="182879" y="0"/>
                </a:lnTo>
                <a:lnTo>
                  <a:pt x="1048512" y="0"/>
                </a:lnTo>
                <a:lnTo>
                  <a:pt x="1097115" y="6535"/>
                </a:lnTo>
                <a:lnTo>
                  <a:pt x="1140798" y="24976"/>
                </a:lnTo>
                <a:lnTo>
                  <a:pt x="1177813" y="53578"/>
                </a:lnTo>
                <a:lnTo>
                  <a:pt x="1206415" y="90593"/>
                </a:lnTo>
                <a:lnTo>
                  <a:pt x="1224856" y="134276"/>
                </a:lnTo>
                <a:lnTo>
                  <a:pt x="1231391" y="182880"/>
                </a:lnTo>
                <a:lnTo>
                  <a:pt x="1224856" y="231483"/>
                </a:lnTo>
                <a:lnTo>
                  <a:pt x="1206415" y="275166"/>
                </a:lnTo>
                <a:lnTo>
                  <a:pt x="1177813" y="312181"/>
                </a:lnTo>
                <a:lnTo>
                  <a:pt x="1140798" y="340783"/>
                </a:lnTo>
                <a:lnTo>
                  <a:pt x="1097115" y="359224"/>
                </a:lnTo>
                <a:lnTo>
                  <a:pt x="1048512" y="365760"/>
                </a:lnTo>
                <a:lnTo>
                  <a:pt x="182879" y="365760"/>
                </a:lnTo>
                <a:lnTo>
                  <a:pt x="134276" y="359224"/>
                </a:lnTo>
                <a:lnTo>
                  <a:pt x="90593" y="340783"/>
                </a:lnTo>
                <a:lnTo>
                  <a:pt x="53578" y="312181"/>
                </a:lnTo>
                <a:lnTo>
                  <a:pt x="24976" y="275166"/>
                </a:lnTo>
                <a:lnTo>
                  <a:pt x="6535" y="231483"/>
                </a:lnTo>
                <a:lnTo>
                  <a:pt x="0" y="182880"/>
                </a:lnTo>
                <a:close/>
              </a:path>
            </a:pathLst>
          </a:custGeom>
          <a:ln w="19812">
            <a:solidFill>
              <a:srgbClr val="6DE4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501766" y="3665982"/>
            <a:ext cx="6686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0" dirty="0">
                <a:solidFill>
                  <a:srgbClr val="FFFFFF"/>
                </a:solidFill>
                <a:latin typeface="Trebuchet MS"/>
                <a:cs typeface="Trebuchet MS"/>
              </a:rPr>
              <a:t>7B</a:t>
            </a:r>
            <a:r>
              <a:rPr sz="12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220461" y="3092957"/>
            <a:ext cx="1231900" cy="365760"/>
          </a:xfrm>
          <a:custGeom>
            <a:avLst/>
            <a:gdLst/>
            <a:ahLst/>
            <a:cxnLst/>
            <a:rect l="l" t="t" r="r" b="b"/>
            <a:pathLst>
              <a:path w="1231900" h="365760">
                <a:moveTo>
                  <a:pt x="0" y="182879"/>
                </a:moveTo>
                <a:lnTo>
                  <a:pt x="6535" y="134276"/>
                </a:lnTo>
                <a:lnTo>
                  <a:pt x="24976" y="90593"/>
                </a:lnTo>
                <a:lnTo>
                  <a:pt x="53578" y="53578"/>
                </a:lnTo>
                <a:lnTo>
                  <a:pt x="90593" y="24976"/>
                </a:lnTo>
                <a:lnTo>
                  <a:pt x="134276" y="6535"/>
                </a:lnTo>
                <a:lnTo>
                  <a:pt x="182879" y="0"/>
                </a:lnTo>
                <a:lnTo>
                  <a:pt x="1048512" y="0"/>
                </a:lnTo>
                <a:lnTo>
                  <a:pt x="1097115" y="6535"/>
                </a:lnTo>
                <a:lnTo>
                  <a:pt x="1140798" y="24976"/>
                </a:lnTo>
                <a:lnTo>
                  <a:pt x="1177813" y="53578"/>
                </a:lnTo>
                <a:lnTo>
                  <a:pt x="1206415" y="90593"/>
                </a:lnTo>
                <a:lnTo>
                  <a:pt x="1224856" y="134276"/>
                </a:lnTo>
                <a:lnTo>
                  <a:pt x="1231391" y="182879"/>
                </a:lnTo>
                <a:lnTo>
                  <a:pt x="1224856" y="231483"/>
                </a:lnTo>
                <a:lnTo>
                  <a:pt x="1206415" y="275166"/>
                </a:lnTo>
                <a:lnTo>
                  <a:pt x="1177813" y="312181"/>
                </a:lnTo>
                <a:lnTo>
                  <a:pt x="1140798" y="340783"/>
                </a:lnTo>
                <a:lnTo>
                  <a:pt x="1097115" y="359224"/>
                </a:lnTo>
                <a:lnTo>
                  <a:pt x="1048512" y="365759"/>
                </a:lnTo>
                <a:lnTo>
                  <a:pt x="182879" y="365759"/>
                </a:lnTo>
                <a:lnTo>
                  <a:pt x="134276" y="359224"/>
                </a:lnTo>
                <a:lnTo>
                  <a:pt x="90593" y="340783"/>
                </a:lnTo>
                <a:lnTo>
                  <a:pt x="53578" y="312181"/>
                </a:lnTo>
                <a:lnTo>
                  <a:pt x="24976" y="275166"/>
                </a:lnTo>
                <a:lnTo>
                  <a:pt x="6535" y="231483"/>
                </a:lnTo>
                <a:lnTo>
                  <a:pt x="0" y="182879"/>
                </a:lnTo>
                <a:close/>
              </a:path>
            </a:pathLst>
          </a:custGeom>
          <a:ln w="19812">
            <a:solidFill>
              <a:srgbClr val="6DE4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501766" y="3160521"/>
            <a:ext cx="6686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0" dirty="0">
                <a:solidFill>
                  <a:srgbClr val="FFFFFF"/>
                </a:solidFill>
                <a:latin typeface="Trebuchet MS"/>
                <a:cs typeface="Trebuchet MS"/>
              </a:rPr>
              <a:t>3B</a:t>
            </a:r>
            <a:r>
              <a:rPr sz="12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776466" y="2609215"/>
            <a:ext cx="12795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40995">
              <a:lnSpc>
                <a:spcPct val="100000"/>
              </a:lnSpc>
              <a:spcBef>
                <a:spcPts val="100"/>
              </a:spcBef>
            </a:pPr>
            <a:r>
              <a:rPr sz="1200" b="1" spc="45" dirty="0">
                <a:solidFill>
                  <a:srgbClr val="FFFFFF"/>
                </a:solidFill>
                <a:latin typeface="Trebuchet MS"/>
                <a:cs typeface="Trebuchet MS"/>
              </a:rPr>
              <a:t>MODEL </a:t>
            </a:r>
            <a:r>
              <a:rPr sz="1200" b="1" spc="35" dirty="0">
                <a:solidFill>
                  <a:srgbClr val="FFFFFF"/>
                </a:solidFill>
                <a:latin typeface="Trebuchet MS"/>
                <a:cs typeface="Trebuchet MS"/>
              </a:rPr>
              <a:t>CUSTOMIZATION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799326" y="4103370"/>
            <a:ext cx="1233170" cy="365760"/>
          </a:xfrm>
          <a:custGeom>
            <a:avLst/>
            <a:gdLst/>
            <a:ahLst/>
            <a:cxnLst/>
            <a:rect l="l" t="t" r="r" b="b"/>
            <a:pathLst>
              <a:path w="1233170" h="365760">
                <a:moveTo>
                  <a:pt x="0" y="182879"/>
                </a:moveTo>
                <a:lnTo>
                  <a:pt x="6535" y="134276"/>
                </a:lnTo>
                <a:lnTo>
                  <a:pt x="24976" y="90593"/>
                </a:lnTo>
                <a:lnTo>
                  <a:pt x="53578" y="53578"/>
                </a:lnTo>
                <a:lnTo>
                  <a:pt x="90593" y="24976"/>
                </a:lnTo>
                <a:lnTo>
                  <a:pt x="134276" y="6535"/>
                </a:lnTo>
                <a:lnTo>
                  <a:pt x="182879" y="0"/>
                </a:lnTo>
                <a:lnTo>
                  <a:pt x="1050035" y="0"/>
                </a:lnTo>
                <a:lnTo>
                  <a:pt x="1098639" y="6535"/>
                </a:lnTo>
                <a:lnTo>
                  <a:pt x="1142322" y="24976"/>
                </a:lnTo>
                <a:lnTo>
                  <a:pt x="1179337" y="53578"/>
                </a:lnTo>
                <a:lnTo>
                  <a:pt x="1207939" y="90593"/>
                </a:lnTo>
                <a:lnTo>
                  <a:pt x="1226380" y="134276"/>
                </a:lnTo>
                <a:lnTo>
                  <a:pt x="1232916" y="182879"/>
                </a:lnTo>
                <a:lnTo>
                  <a:pt x="1226380" y="231483"/>
                </a:lnTo>
                <a:lnTo>
                  <a:pt x="1207939" y="275166"/>
                </a:lnTo>
                <a:lnTo>
                  <a:pt x="1179337" y="312181"/>
                </a:lnTo>
                <a:lnTo>
                  <a:pt x="1142322" y="340783"/>
                </a:lnTo>
                <a:lnTo>
                  <a:pt x="1098639" y="359224"/>
                </a:lnTo>
                <a:lnTo>
                  <a:pt x="1050035" y="365759"/>
                </a:lnTo>
                <a:lnTo>
                  <a:pt x="182879" y="365759"/>
                </a:lnTo>
                <a:lnTo>
                  <a:pt x="134276" y="359224"/>
                </a:lnTo>
                <a:lnTo>
                  <a:pt x="90593" y="340783"/>
                </a:lnTo>
                <a:lnTo>
                  <a:pt x="53578" y="312181"/>
                </a:lnTo>
                <a:lnTo>
                  <a:pt x="24976" y="275166"/>
                </a:lnTo>
                <a:lnTo>
                  <a:pt x="6535" y="231483"/>
                </a:lnTo>
                <a:lnTo>
                  <a:pt x="0" y="182879"/>
                </a:lnTo>
                <a:close/>
              </a:path>
            </a:pathLst>
          </a:custGeom>
          <a:ln w="19812">
            <a:solidFill>
              <a:srgbClr val="6DE4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019670" y="4171315"/>
            <a:ext cx="7931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Trebuchet MS"/>
                <a:cs typeface="Trebuchet MS"/>
              </a:rPr>
              <a:t>Fine-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tuning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799326" y="4607814"/>
            <a:ext cx="1233170" cy="365760"/>
          </a:xfrm>
          <a:custGeom>
            <a:avLst/>
            <a:gdLst/>
            <a:ahLst/>
            <a:cxnLst/>
            <a:rect l="l" t="t" r="r" b="b"/>
            <a:pathLst>
              <a:path w="1233170" h="365760">
                <a:moveTo>
                  <a:pt x="0" y="182880"/>
                </a:moveTo>
                <a:lnTo>
                  <a:pt x="6535" y="134276"/>
                </a:lnTo>
                <a:lnTo>
                  <a:pt x="24976" y="90593"/>
                </a:lnTo>
                <a:lnTo>
                  <a:pt x="53578" y="53578"/>
                </a:lnTo>
                <a:lnTo>
                  <a:pt x="90593" y="24976"/>
                </a:lnTo>
                <a:lnTo>
                  <a:pt x="134276" y="6535"/>
                </a:lnTo>
                <a:lnTo>
                  <a:pt x="182879" y="0"/>
                </a:lnTo>
                <a:lnTo>
                  <a:pt x="1050035" y="0"/>
                </a:lnTo>
                <a:lnTo>
                  <a:pt x="1098639" y="6535"/>
                </a:lnTo>
                <a:lnTo>
                  <a:pt x="1142322" y="24976"/>
                </a:lnTo>
                <a:lnTo>
                  <a:pt x="1179337" y="53578"/>
                </a:lnTo>
                <a:lnTo>
                  <a:pt x="1207939" y="90593"/>
                </a:lnTo>
                <a:lnTo>
                  <a:pt x="1226380" y="134276"/>
                </a:lnTo>
                <a:lnTo>
                  <a:pt x="1232916" y="182880"/>
                </a:lnTo>
                <a:lnTo>
                  <a:pt x="1226380" y="231483"/>
                </a:lnTo>
                <a:lnTo>
                  <a:pt x="1207939" y="275166"/>
                </a:lnTo>
                <a:lnTo>
                  <a:pt x="1179337" y="312181"/>
                </a:lnTo>
                <a:lnTo>
                  <a:pt x="1142322" y="340783"/>
                </a:lnTo>
                <a:lnTo>
                  <a:pt x="1098639" y="359224"/>
                </a:lnTo>
                <a:lnTo>
                  <a:pt x="1050035" y="365760"/>
                </a:lnTo>
                <a:lnTo>
                  <a:pt x="182879" y="365760"/>
                </a:lnTo>
                <a:lnTo>
                  <a:pt x="134276" y="359224"/>
                </a:lnTo>
                <a:lnTo>
                  <a:pt x="90593" y="340783"/>
                </a:lnTo>
                <a:lnTo>
                  <a:pt x="53578" y="312181"/>
                </a:lnTo>
                <a:lnTo>
                  <a:pt x="24976" y="275166"/>
                </a:lnTo>
                <a:lnTo>
                  <a:pt x="6535" y="231483"/>
                </a:lnTo>
                <a:lnTo>
                  <a:pt x="0" y="182880"/>
                </a:lnTo>
                <a:close/>
              </a:path>
            </a:pathLst>
          </a:custGeom>
          <a:ln w="19812">
            <a:solidFill>
              <a:srgbClr val="6DE4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009003" y="4676647"/>
            <a:ext cx="8147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FFFFFF"/>
                </a:solidFill>
                <a:latin typeface="Trebuchet MS"/>
                <a:cs typeface="Trebuchet MS"/>
              </a:rPr>
              <a:t>Pre-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training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799326" y="3597402"/>
            <a:ext cx="1233170" cy="365760"/>
          </a:xfrm>
          <a:custGeom>
            <a:avLst/>
            <a:gdLst/>
            <a:ahLst/>
            <a:cxnLst/>
            <a:rect l="l" t="t" r="r" b="b"/>
            <a:pathLst>
              <a:path w="1233170" h="365760">
                <a:moveTo>
                  <a:pt x="0" y="182880"/>
                </a:moveTo>
                <a:lnTo>
                  <a:pt x="6535" y="134276"/>
                </a:lnTo>
                <a:lnTo>
                  <a:pt x="24976" y="90593"/>
                </a:lnTo>
                <a:lnTo>
                  <a:pt x="53578" y="53578"/>
                </a:lnTo>
                <a:lnTo>
                  <a:pt x="90593" y="24976"/>
                </a:lnTo>
                <a:lnTo>
                  <a:pt x="134276" y="6535"/>
                </a:lnTo>
                <a:lnTo>
                  <a:pt x="182879" y="0"/>
                </a:lnTo>
                <a:lnTo>
                  <a:pt x="1050035" y="0"/>
                </a:lnTo>
                <a:lnTo>
                  <a:pt x="1098639" y="6535"/>
                </a:lnTo>
                <a:lnTo>
                  <a:pt x="1142322" y="24976"/>
                </a:lnTo>
                <a:lnTo>
                  <a:pt x="1179337" y="53578"/>
                </a:lnTo>
                <a:lnTo>
                  <a:pt x="1207939" y="90593"/>
                </a:lnTo>
                <a:lnTo>
                  <a:pt x="1226380" y="134276"/>
                </a:lnTo>
                <a:lnTo>
                  <a:pt x="1232916" y="182880"/>
                </a:lnTo>
                <a:lnTo>
                  <a:pt x="1226380" y="231483"/>
                </a:lnTo>
                <a:lnTo>
                  <a:pt x="1207939" y="275166"/>
                </a:lnTo>
                <a:lnTo>
                  <a:pt x="1179337" y="312181"/>
                </a:lnTo>
                <a:lnTo>
                  <a:pt x="1142322" y="340783"/>
                </a:lnTo>
                <a:lnTo>
                  <a:pt x="1098639" y="359224"/>
                </a:lnTo>
                <a:lnTo>
                  <a:pt x="1050035" y="365760"/>
                </a:lnTo>
                <a:lnTo>
                  <a:pt x="182879" y="365760"/>
                </a:lnTo>
                <a:lnTo>
                  <a:pt x="134276" y="359224"/>
                </a:lnTo>
                <a:lnTo>
                  <a:pt x="90593" y="340783"/>
                </a:lnTo>
                <a:lnTo>
                  <a:pt x="53578" y="312181"/>
                </a:lnTo>
                <a:lnTo>
                  <a:pt x="24976" y="275166"/>
                </a:lnTo>
                <a:lnTo>
                  <a:pt x="6535" y="231483"/>
                </a:lnTo>
                <a:lnTo>
                  <a:pt x="0" y="182880"/>
                </a:lnTo>
                <a:close/>
              </a:path>
            </a:pathLst>
          </a:custGeom>
          <a:ln w="19812">
            <a:solidFill>
              <a:srgbClr val="6DE4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7258939" y="3665982"/>
            <a:ext cx="3130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Trebuchet MS"/>
                <a:cs typeface="Trebuchet MS"/>
              </a:rPr>
              <a:t>RAG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799326" y="3092957"/>
            <a:ext cx="1233170" cy="365760"/>
          </a:xfrm>
          <a:custGeom>
            <a:avLst/>
            <a:gdLst/>
            <a:ahLst/>
            <a:cxnLst/>
            <a:rect l="l" t="t" r="r" b="b"/>
            <a:pathLst>
              <a:path w="1233170" h="365760">
                <a:moveTo>
                  <a:pt x="0" y="182879"/>
                </a:moveTo>
                <a:lnTo>
                  <a:pt x="6535" y="134276"/>
                </a:lnTo>
                <a:lnTo>
                  <a:pt x="24976" y="90593"/>
                </a:lnTo>
                <a:lnTo>
                  <a:pt x="53578" y="53578"/>
                </a:lnTo>
                <a:lnTo>
                  <a:pt x="90593" y="24976"/>
                </a:lnTo>
                <a:lnTo>
                  <a:pt x="134276" y="6535"/>
                </a:lnTo>
                <a:lnTo>
                  <a:pt x="182879" y="0"/>
                </a:lnTo>
                <a:lnTo>
                  <a:pt x="1050035" y="0"/>
                </a:lnTo>
                <a:lnTo>
                  <a:pt x="1098639" y="6535"/>
                </a:lnTo>
                <a:lnTo>
                  <a:pt x="1142322" y="24976"/>
                </a:lnTo>
                <a:lnTo>
                  <a:pt x="1179337" y="53578"/>
                </a:lnTo>
                <a:lnTo>
                  <a:pt x="1207939" y="90593"/>
                </a:lnTo>
                <a:lnTo>
                  <a:pt x="1226380" y="134276"/>
                </a:lnTo>
                <a:lnTo>
                  <a:pt x="1232916" y="182879"/>
                </a:lnTo>
                <a:lnTo>
                  <a:pt x="1226380" y="231483"/>
                </a:lnTo>
                <a:lnTo>
                  <a:pt x="1207939" y="275166"/>
                </a:lnTo>
                <a:lnTo>
                  <a:pt x="1179337" y="312181"/>
                </a:lnTo>
                <a:lnTo>
                  <a:pt x="1142322" y="340783"/>
                </a:lnTo>
                <a:lnTo>
                  <a:pt x="1098639" y="359224"/>
                </a:lnTo>
                <a:lnTo>
                  <a:pt x="1050035" y="365759"/>
                </a:lnTo>
                <a:lnTo>
                  <a:pt x="182879" y="365759"/>
                </a:lnTo>
                <a:lnTo>
                  <a:pt x="134276" y="359224"/>
                </a:lnTo>
                <a:lnTo>
                  <a:pt x="90593" y="340783"/>
                </a:lnTo>
                <a:lnTo>
                  <a:pt x="53578" y="312181"/>
                </a:lnTo>
                <a:lnTo>
                  <a:pt x="24976" y="275166"/>
                </a:lnTo>
                <a:lnTo>
                  <a:pt x="6535" y="231483"/>
                </a:lnTo>
                <a:lnTo>
                  <a:pt x="0" y="182879"/>
                </a:lnTo>
                <a:close/>
              </a:path>
            </a:pathLst>
          </a:custGeom>
          <a:ln w="19812">
            <a:solidFill>
              <a:srgbClr val="6DE4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048627" y="3160521"/>
            <a:ext cx="7334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Prompting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622163" y="270763"/>
            <a:ext cx="8724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7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1400" b="1" spc="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b="1" spc="9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400" b="1" spc="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b="1" spc="10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400" b="1" spc="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b="1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400" b="1" spc="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b="1" spc="7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3518915" y="2831592"/>
            <a:ext cx="5636260" cy="2548255"/>
            <a:chOff x="3518915" y="2831592"/>
            <a:chExt cx="5636260" cy="2548255"/>
          </a:xfrm>
        </p:grpSpPr>
        <p:sp>
          <p:nvSpPr>
            <p:cNvPr id="43" name="object 43"/>
            <p:cNvSpPr/>
            <p:nvPr/>
          </p:nvSpPr>
          <p:spPr>
            <a:xfrm>
              <a:off x="7389621" y="5049774"/>
              <a:ext cx="1765300" cy="330200"/>
            </a:xfrm>
            <a:custGeom>
              <a:avLst/>
              <a:gdLst/>
              <a:ahLst/>
              <a:cxnLst/>
              <a:rect l="l" t="t" r="r" b="b"/>
              <a:pathLst>
                <a:path w="1765300" h="330200">
                  <a:moveTo>
                    <a:pt x="68960" y="104393"/>
                  </a:moveTo>
                  <a:lnTo>
                    <a:pt x="58038" y="104393"/>
                  </a:lnTo>
                  <a:lnTo>
                    <a:pt x="53594" y="108838"/>
                  </a:lnTo>
                  <a:lnTo>
                    <a:pt x="53594" y="329945"/>
                  </a:lnTo>
                  <a:lnTo>
                    <a:pt x="1760601" y="329945"/>
                  </a:lnTo>
                  <a:lnTo>
                    <a:pt x="1765046" y="325500"/>
                  </a:lnTo>
                  <a:lnTo>
                    <a:pt x="1765046" y="320039"/>
                  </a:lnTo>
                  <a:lnTo>
                    <a:pt x="73405" y="320039"/>
                  </a:lnTo>
                  <a:lnTo>
                    <a:pt x="63500" y="310134"/>
                  </a:lnTo>
                  <a:lnTo>
                    <a:pt x="73405" y="310134"/>
                  </a:lnTo>
                  <a:lnTo>
                    <a:pt x="73405" y="108838"/>
                  </a:lnTo>
                  <a:lnTo>
                    <a:pt x="68960" y="104393"/>
                  </a:lnTo>
                  <a:close/>
                </a:path>
                <a:path w="1765300" h="330200">
                  <a:moveTo>
                    <a:pt x="73405" y="310134"/>
                  </a:moveTo>
                  <a:lnTo>
                    <a:pt x="63500" y="310134"/>
                  </a:lnTo>
                  <a:lnTo>
                    <a:pt x="73405" y="320039"/>
                  </a:lnTo>
                  <a:lnTo>
                    <a:pt x="73405" y="310134"/>
                  </a:lnTo>
                  <a:close/>
                </a:path>
                <a:path w="1765300" h="330200">
                  <a:moveTo>
                    <a:pt x="1760601" y="310134"/>
                  </a:moveTo>
                  <a:lnTo>
                    <a:pt x="73405" y="310134"/>
                  </a:lnTo>
                  <a:lnTo>
                    <a:pt x="73405" y="320039"/>
                  </a:lnTo>
                  <a:lnTo>
                    <a:pt x="1765046" y="320039"/>
                  </a:lnTo>
                  <a:lnTo>
                    <a:pt x="1765046" y="314578"/>
                  </a:lnTo>
                  <a:lnTo>
                    <a:pt x="1760601" y="310134"/>
                  </a:lnTo>
                  <a:close/>
                </a:path>
                <a:path w="1765300" h="330200">
                  <a:moveTo>
                    <a:pt x="63500" y="0"/>
                  </a:moveTo>
                  <a:lnTo>
                    <a:pt x="0" y="127000"/>
                  </a:lnTo>
                  <a:lnTo>
                    <a:pt x="53594" y="127000"/>
                  </a:lnTo>
                  <a:lnTo>
                    <a:pt x="53594" y="108838"/>
                  </a:lnTo>
                  <a:lnTo>
                    <a:pt x="58038" y="104393"/>
                  </a:lnTo>
                  <a:lnTo>
                    <a:pt x="115697" y="104393"/>
                  </a:lnTo>
                  <a:lnTo>
                    <a:pt x="63500" y="0"/>
                  </a:lnTo>
                  <a:close/>
                </a:path>
                <a:path w="1765300" h="330200">
                  <a:moveTo>
                    <a:pt x="115697" y="104393"/>
                  </a:moveTo>
                  <a:lnTo>
                    <a:pt x="68960" y="104393"/>
                  </a:lnTo>
                  <a:lnTo>
                    <a:pt x="73405" y="108838"/>
                  </a:lnTo>
                  <a:lnTo>
                    <a:pt x="73405" y="127000"/>
                  </a:lnTo>
                  <a:lnTo>
                    <a:pt x="127000" y="127000"/>
                  </a:lnTo>
                  <a:lnTo>
                    <a:pt x="115697" y="1043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144761" y="4296918"/>
              <a:ext cx="0" cy="1068705"/>
            </a:xfrm>
            <a:custGeom>
              <a:avLst/>
              <a:gdLst/>
              <a:ahLst/>
              <a:cxnLst/>
              <a:rect l="l" t="t" r="r" b="b"/>
              <a:pathLst>
                <a:path h="1068704">
                  <a:moveTo>
                    <a:pt x="0" y="0"/>
                  </a:moveTo>
                  <a:lnTo>
                    <a:pt x="0" y="1068577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18915" y="2831592"/>
              <a:ext cx="1417320" cy="1417320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3812540" y="3161156"/>
            <a:ext cx="830580" cy="70802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065" marR="5080" indent="-2540" algn="ctr">
              <a:lnSpc>
                <a:spcPts val="1730"/>
              </a:lnSpc>
              <a:spcBef>
                <a:spcPts val="310"/>
              </a:spcBef>
            </a:pP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Define </a:t>
            </a:r>
            <a:r>
              <a:rPr sz="1600" spc="-50" dirty="0">
                <a:solidFill>
                  <a:srgbClr val="FFFFFF"/>
                </a:solidFill>
                <a:latin typeface="Trebuchet MS"/>
                <a:cs typeface="Trebuchet MS"/>
              </a:rPr>
              <a:t>expected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result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3293364" y="1912620"/>
            <a:ext cx="8425180" cy="3817620"/>
            <a:chOff x="3293364" y="1912620"/>
            <a:chExt cx="8425180" cy="3817620"/>
          </a:xfrm>
        </p:grpSpPr>
        <p:sp>
          <p:nvSpPr>
            <p:cNvPr id="48" name="object 48"/>
            <p:cNvSpPr/>
            <p:nvPr/>
          </p:nvSpPr>
          <p:spPr>
            <a:xfrm>
              <a:off x="3293364" y="3477514"/>
              <a:ext cx="284480" cy="127000"/>
            </a:xfrm>
            <a:custGeom>
              <a:avLst/>
              <a:gdLst/>
              <a:ahLst/>
              <a:cxnLst/>
              <a:rect l="l" t="t" r="r" b="b"/>
              <a:pathLst>
                <a:path w="284479" h="127000">
                  <a:moveTo>
                    <a:pt x="157225" y="0"/>
                  </a:moveTo>
                  <a:lnTo>
                    <a:pt x="157225" y="127000"/>
                  </a:lnTo>
                  <a:lnTo>
                    <a:pt x="264413" y="73406"/>
                  </a:lnTo>
                  <a:lnTo>
                    <a:pt x="175387" y="73406"/>
                  </a:lnTo>
                  <a:lnTo>
                    <a:pt x="179832" y="68961"/>
                  </a:lnTo>
                  <a:lnTo>
                    <a:pt x="179832" y="58038"/>
                  </a:lnTo>
                  <a:lnTo>
                    <a:pt x="175387" y="53594"/>
                  </a:lnTo>
                  <a:lnTo>
                    <a:pt x="264414" y="53594"/>
                  </a:lnTo>
                  <a:lnTo>
                    <a:pt x="157225" y="0"/>
                  </a:lnTo>
                  <a:close/>
                </a:path>
                <a:path w="284479" h="127000">
                  <a:moveTo>
                    <a:pt x="157225" y="53594"/>
                  </a:moveTo>
                  <a:lnTo>
                    <a:pt x="4445" y="53594"/>
                  </a:lnTo>
                  <a:lnTo>
                    <a:pt x="0" y="58038"/>
                  </a:lnTo>
                  <a:lnTo>
                    <a:pt x="0" y="68961"/>
                  </a:lnTo>
                  <a:lnTo>
                    <a:pt x="4445" y="73406"/>
                  </a:lnTo>
                  <a:lnTo>
                    <a:pt x="157225" y="73406"/>
                  </a:lnTo>
                  <a:lnTo>
                    <a:pt x="157225" y="53594"/>
                  </a:lnTo>
                  <a:close/>
                </a:path>
                <a:path w="284479" h="127000">
                  <a:moveTo>
                    <a:pt x="264414" y="53594"/>
                  </a:moveTo>
                  <a:lnTo>
                    <a:pt x="175387" y="53594"/>
                  </a:lnTo>
                  <a:lnTo>
                    <a:pt x="179832" y="58038"/>
                  </a:lnTo>
                  <a:lnTo>
                    <a:pt x="179832" y="68961"/>
                  </a:lnTo>
                  <a:lnTo>
                    <a:pt x="175387" y="73406"/>
                  </a:lnTo>
                  <a:lnTo>
                    <a:pt x="264413" y="73406"/>
                  </a:lnTo>
                  <a:lnTo>
                    <a:pt x="284225" y="63500"/>
                  </a:lnTo>
                  <a:lnTo>
                    <a:pt x="264414" y="535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26152" y="1912620"/>
              <a:ext cx="5047488" cy="381761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867656" y="3477514"/>
              <a:ext cx="284480" cy="127000"/>
            </a:xfrm>
            <a:custGeom>
              <a:avLst/>
              <a:gdLst/>
              <a:ahLst/>
              <a:cxnLst/>
              <a:rect l="l" t="t" r="r" b="b"/>
              <a:pathLst>
                <a:path w="284479" h="127000">
                  <a:moveTo>
                    <a:pt x="157226" y="0"/>
                  </a:moveTo>
                  <a:lnTo>
                    <a:pt x="157226" y="127000"/>
                  </a:lnTo>
                  <a:lnTo>
                    <a:pt x="264413" y="73406"/>
                  </a:lnTo>
                  <a:lnTo>
                    <a:pt x="175387" y="73406"/>
                  </a:lnTo>
                  <a:lnTo>
                    <a:pt x="179832" y="68961"/>
                  </a:lnTo>
                  <a:lnTo>
                    <a:pt x="179832" y="58038"/>
                  </a:lnTo>
                  <a:lnTo>
                    <a:pt x="175387" y="53594"/>
                  </a:lnTo>
                  <a:lnTo>
                    <a:pt x="264414" y="53594"/>
                  </a:lnTo>
                  <a:lnTo>
                    <a:pt x="157226" y="0"/>
                  </a:lnTo>
                  <a:close/>
                </a:path>
                <a:path w="284479" h="127000">
                  <a:moveTo>
                    <a:pt x="157226" y="53594"/>
                  </a:moveTo>
                  <a:lnTo>
                    <a:pt x="4445" y="53594"/>
                  </a:lnTo>
                  <a:lnTo>
                    <a:pt x="0" y="58038"/>
                  </a:lnTo>
                  <a:lnTo>
                    <a:pt x="0" y="68961"/>
                  </a:lnTo>
                  <a:lnTo>
                    <a:pt x="4445" y="73406"/>
                  </a:lnTo>
                  <a:lnTo>
                    <a:pt x="157226" y="73406"/>
                  </a:lnTo>
                  <a:lnTo>
                    <a:pt x="157226" y="53594"/>
                  </a:lnTo>
                  <a:close/>
                </a:path>
                <a:path w="284479" h="127000">
                  <a:moveTo>
                    <a:pt x="264414" y="53594"/>
                  </a:moveTo>
                  <a:lnTo>
                    <a:pt x="175387" y="53594"/>
                  </a:lnTo>
                  <a:lnTo>
                    <a:pt x="179832" y="58038"/>
                  </a:lnTo>
                  <a:lnTo>
                    <a:pt x="179832" y="68961"/>
                  </a:lnTo>
                  <a:lnTo>
                    <a:pt x="175387" y="73406"/>
                  </a:lnTo>
                  <a:lnTo>
                    <a:pt x="264413" y="73406"/>
                  </a:lnTo>
                  <a:lnTo>
                    <a:pt x="284226" y="63500"/>
                  </a:lnTo>
                  <a:lnTo>
                    <a:pt x="264414" y="535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00716" y="2831592"/>
              <a:ext cx="1417319" cy="1417320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10355960" y="3027044"/>
            <a:ext cx="130556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Establish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business</a:t>
            </a:r>
            <a:r>
              <a:rPr sz="16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Trebuchet MS"/>
                <a:cs typeface="Trebuchet MS"/>
              </a:rPr>
              <a:t>case </a:t>
            </a:r>
            <a:r>
              <a:rPr sz="160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6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prepare for</a:t>
            </a:r>
            <a:r>
              <a:rPr sz="16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production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9896856" y="3477514"/>
            <a:ext cx="391160" cy="127000"/>
          </a:xfrm>
          <a:custGeom>
            <a:avLst/>
            <a:gdLst/>
            <a:ahLst/>
            <a:cxnLst/>
            <a:rect l="l" t="t" r="r" b="b"/>
            <a:pathLst>
              <a:path w="391159" h="127000">
                <a:moveTo>
                  <a:pt x="263905" y="0"/>
                </a:moveTo>
                <a:lnTo>
                  <a:pt x="263905" y="127000"/>
                </a:lnTo>
                <a:lnTo>
                  <a:pt x="371093" y="73406"/>
                </a:lnTo>
                <a:lnTo>
                  <a:pt x="282067" y="73406"/>
                </a:lnTo>
                <a:lnTo>
                  <a:pt x="286512" y="68961"/>
                </a:lnTo>
                <a:lnTo>
                  <a:pt x="286512" y="58038"/>
                </a:lnTo>
                <a:lnTo>
                  <a:pt x="282067" y="53594"/>
                </a:lnTo>
                <a:lnTo>
                  <a:pt x="371094" y="53594"/>
                </a:lnTo>
                <a:lnTo>
                  <a:pt x="263905" y="0"/>
                </a:lnTo>
                <a:close/>
              </a:path>
              <a:path w="391159" h="127000">
                <a:moveTo>
                  <a:pt x="263905" y="53594"/>
                </a:moveTo>
                <a:lnTo>
                  <a:pt x="4445" y="53594"/>
                </a:lnTo>
                <a:lnTo>
                  <a:pt x="0" y="58038"/>
                </a:lnTo>
                <a:lnTo>
                  <a:pt x="0" y="68961"/>
                </a:lnTo>
                <a:lnTo>
                  <a:pt x="4445" y="73406"/>
                </a:lnTo>
                <a:lnTo>
                  <a:pt x="263905" y="73406"/>
                </a:lnTo>
                <a:lnTo>
                  <a:pt x="263905" y="53594"/>
                </a:lnTo>
                <a:close/>
              </a:path>
              <a:path w="391159" h="127000">
                <a:moveTo>
                  <a:pt x="371094" y="53594"/>
                </a:moveTo>
                <a:lnTo>
                  <a:pt x="282067" y="53594"/>
                </a:lnTo>
                <a:lnTo>
                  <a:pt x="286512" y="58038"/>
                </a:lnTo>
                <a:lnTo>
                  <a:pt x="286512" y="68961"/>
                </a:lnTo>
                <a:lnTo>
                  <a:pt x="282067" y="73406"/>
                </a:lnTo>
                <a:lnTo>
                  <a:pt x="371093" y="73406"/>
                </a:lnTo>
                <a:lnTo>
                  <a:pt x="390905" y="63500"/>
                </a:lnTo>
                <a:lnTo>
                  <a:pt x="371094" y="5359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DF83ACA9-A503-6284-EFF5-25BB755BBB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067" y="6334760"/>
            <a:ext cx="647700" cy="40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22E3D"/>
          </a:solid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26003" rIns="0" bIns="0" rtlCol="0">
            <a:spAutoFit/>
          </a:bodyPr>
          <a:lstStyle/>
          <a:p>
            <a:pPr marL="144780">
              <a:lnSpc>
                <a:spcPct val="100000"/>
              </a:lnSpc>
              <a:spcBef>
                <a:spcPts val="105"/>
              </a:spcBef>
            </a:pPr>
            <a:r>
              <a:rPr dirty="0"/>
              <a:t>Development</a:t>
            </a:r>
            <a:r>
              <a:rPr spc="180" dirty="0"/>
              <a:t> </a:t>
            </a:r>
            <a:r>
              <a:rPr spc="-20" dirty="0"/>
              <a:t>Time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34064" y="6384442"/>
            <a:ext cx="1600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5" dirty="0">
                <a:solidFill>
                  <a:srgbClr val="FFFFFF"/>
                </a:solidFill>
                <a:latin typeface="Trebuchet MS"/>
                <a:cs typeface="Trebuchet MS"/>
              </a:rPr>
              <a:t>58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89597" y="1514855"/>
            <a:ext cx="6835775" cy="4474845"/>
            <a:chOff x="589597" y="1514855"/>
            <a:chExt cx="6835775" cy="4474845"/>
          </a:xfrm>
        </p:grpSpPr>
        <p:sp>
          <p:nvSpPr>
            <p:cNvPr id="8" name="object 8"/>
            <p:cNvSpPr/>
            <p:nvPr/>
          </p:nvSpPr>
          <p:spPr>
            <a:xfrm>
              <a:off x="594359" y="1662683"/>
              <a:ext cx="6826250" cy="4322445"/>
            </a:xfrm>
            <a:custGeom>
              <a:avLst/>
              <a:gdLst/>
              <a:ahLst/>
              <a:cxnLst/>
              <a:rect l="l" t="t" r="r" b="b"/>
              <a:pathLst>
                <a:path w="6826250" h="4322445">
                  <a:moveTo>
                    <a:pt x="0" y="169037"/>
                  </a:moveTo>
                  <a:lnTo>
                    <a:pt x="6038" y="124104"/>
                  </a:lnTo>
                  <a:lnTo>
                    <a:pt x="23078" y="83725"/>
                  </a:lnTo>
                  <a:lnTo>
                    <a:pt x="49509" y="49514"/>
                  </a:lnTo>
                  <a:lnTo>
                    <a:pt x="83720" y="23081"/>
                  </a:lnTo>
                  <a:lnTo>
                    <a:pt x="124099" y="6038"/>
                  </a:lnTo>
                  <a:lnTo>
                    <a:pt x="169037" y="0"/>
                  </a:lnTo>
                  <a:lnTo>
                    <a:pt x="6656959" y="0"/>
                  </a:lnTo>
                  <a:lnTo>
                    <a:pt x="6701891" y="6038"/>
                  </a:lnTo>
                  <a:lnTo>
                    <a:pt x="6742270" y="23081"/>
                  </a:lnTo>
                  <a:lnTo>
                    <a:pt x="6776481" y="49514"/>
                  </a:lnTo>
                  <a:lnTo>
                    <a:pt x="6802914" y="83725"/>
                  </a:lnTo>
                  <a:lnTo>
                    <a:pt x="6819957" y="124104"/>
                  </a:lnTo>
                  <a:lnTo>
                    <a:pt x="6825996" y="169037"/>
                  </a:lnTo>
                  <a:lnTo>
                    <a:pt x="6825996" y="4153027"/>
                  </a:lnTo>
                  <a:lnTo>
                    <a:pt x="6819957" y="4197964"/>
                  </a:lnTo>
                  <a:lnTo>
                    <a:pt x="6802914" y="4238343"/>
                  </a:lnTo>
                  <a:lnTo>
                    <a:pt x="6776481" y="4272554"/>
                  </a:lnTo>
                  <a:lnTo>
                    <a:pt x="6742270" y="4298985"/>
                  </a:lnTo>
                  <a:lnTo>
                    <a:pt x="6701891" y="4316025"/>
                  </a:lnTo>
                  <a:lnTo>
                    <a:pt x="6656959" y="4322064"/>
                  </a:lnTo>
                  <a:lnTo>
                    <a:pt x="169037" y="4322064"/>
                  </a:lnTo>
                  <a:lnTo>
                    <a:pt x="124099" y="4316025"/>
                  </a:lnTo>
                  <a:lnTo>
                    <a:pt x="83720" y="4298985"/>
                  </a:lnTo>
                  <a:lnTo>
                    <a:pt x="49509" y="4272554"/>
                  </a:lnTo>
                  <a:lnTo>
                    <a:pt x="23078" y="4238343"/>
                  </a:lnTo>
                  <a:lnTo>
                    <a:pt x="6038" y="4197964"/>
                  </a:lnTo>
                  <a:lnTo>
                    <a:pt x="0" y="4153027"/>
                  </a:lnTo>
                  <a:lnTo>
                    <a:pt x="0" y="169037"/>
                  </a:lnTo>
                  <a:close/>
                </a:path>
              </a:pathLst>
            </a:custGeom>
            <a:ln w="9144">
              <a:solidFill>
                <a:srgbClr val="F46C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58311" y="1514855"/>
              <a:ext cx="1496695" cy="370840"/>
            </a:xfrm>
            <a:custGeom>
              <a:avLst/>
              <a:gdLst/>
              <a:ahLst/>
              <a:cxnLst/>
              <a:rect l="l" t="t" r="r" b="b"/>
              <a:pathLst>
                <a:path w="1496695" h="370839">
                  <a:moveTo>
                    <a:pt x="1496567" y="0"/>
                  </a:moveTo>
                  <a:lnTo>
                    <a:pt x="0" y="0"/>
                  </a:lnTo>
                  <a:lnTo>
                    <a:pt x="0" y="370332"/>
                  </a:lnTo>
                  <a:lnTo>
                    <a:pt x="1496567" y="370332"/>
                  </a:lnTo>
                  <a:lnTo>
                    <a:pt x="1496567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8016049" y="1519427"/>
            <a:ext cx="3474085" cy="4470400"/>
            <a:chOff x="8016049" y="1519427"/>
            <a:chExt cx="3474085" cy="4470400"/>
          </a:xfrm>
        </p:grpSpPr>
        <p:sp>
          <p:nvSpPr>
            <p:cNvPr id="11" name="object 11"/>
            <p:cNvSpPr/>
            <p:nvPr/>
          </p:nvSpPr>
          <p:spPr>
            <a:xfrm>
              <a:off x="8020811" y="1662683"/>
              <a:ext cx="3464560" cy="4322445"/>
            </a:xfrm>
            <a:custGeom>
              <a:avLst/>
              <a:gdLst/>
              <a:ahLst/>
              <a:cxnLst/>
              <a:rect l="l" t="t" r="r" b="b"/>
              <a:pathLst>
                <a:path w="3464559" h="4322445">
                  <a:moveTo>
                    <a:pt x="0" y="135508"/>
                  </a:moveTo>
                  <a:lnTo>
                    <a:pt x="6911" y="92691"/>
                  </a:lnTo>
                  <a:lnTo>
                    <a:pt x="26155" y="55494"/>
                  </a:lnTo>
                  <a:lnTo>
                    <a:pt x="55494" y="26155"/>
                  </a:lnTo>
                  <a:lnTo>
                    <a:pt x="92691" y="6911"/>
                  </a:lnTo>
                  <a:lnTo>
                    <a:pt x="135509" y="0"/>
                  </a:lnTo>
                  <a:lnTo>
                    <a:pt x="3328543" y="0"/>
                  </a:lnTo>
                  <a:lnTo>
                    <a:pt x="3371360" y="6911"/>
                  </a:lnTo>
                  <a:lnTo>
                    <a:pt x="3408557" y="26155"/>
                  </a:lnTo>
                  <a:lnTo>
                    <a:pt x="3437896" y="55494"/>
                  </a:lnTo>
                  <a:lnTo>
                    <a:pt x="3457140" y="92691"/>
                  </a:lnTo>
                  <a:lnTo>
                    <a:pt x="3464052" y="135508"/>
                  </a:lnTo>
                  <a:lnTo>
                    <a:pt x="3464052" y="4186580"/>
                  </a:lnTo>
                  <a:lnTo>
                    <a:pt x="3457140" y="4229404"/>
                  </a:lnTo>
                  <a:lnTo>
                    <a:pt x="3437896" y="4266596"/>
                  </a:lnTo>
                  <a:lnTo>
                    <a:pt x="3408557" y="4295924"/>
                  </a:lnTo>
                  <a:lnTo>
                    <a:pt x="3371360" y="4315157"/>
                  </a:lnTo>
                  <a:lnTo>
                    <a:pt x="3328543" y="4322064"/>
                  </a:lnTo>
                  <a:lnTo>
                    <a:pt x="135509" y="4322064"/>
                  </a:lnTo>
                  <a:lnTo>
                    <a:pt x="92691" y="4315157"/>
                  </a:lnTo>
                  <a:lnTo>
                    <a:pt x="55494" y="4295924"/>
                  </a:lnTo>
                  <a:lnTo>
                    <a:pt x="26155" y="4266596"/>
                  </a:lnTo>
                  <a:lnTo>
                    <a:pt x="6911" y="4229404"/>
                  </a:lnTo>
                  <a:lnTo>
                    <a:pt x="0" y="4186580"/>
                  </a:lnTo>
                  <a:lnTo>
                    <a:pt x="0" y="135508"/>
                  </a:lnTo>
                  <a:close/>
                </a:path>
              </a:pathLst>
            </a:custGeom>
            <a:ln w="9144">
              <a:solidFill>
                <a:srgbClr val="38EE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895587" y="1519427"/>
              <a:ext cx="1713230" cy="368935"/>
            </a:xfrm>
            <a:custGeom>
              <a:avLst/>
              <a:gdLst/>
              <a:ahLst/>
              <a:cxnLst/>
              <a:rect l="l" t="t" r="r" b="b"/>
              <a:pathLst>
                <a:path w="1713229" h="368935">
                  <a:moveTo>
                    <a:pt x="1712976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1712976" y="368808"/>
                  </a:lnTo>
                  <a:lnTo>
                    <a:pt x="1712976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366642" y="1533525"/>
            <a:ext cx="1268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Classical</a:t>
            </a:r>
            <a:r>
              <a:rPr sz="18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105" dirty="0">
                <a:solidFill>
                  <a:srgbClr val="FFFFFF"/>
                </a:solidFill>
                <a:latin typeface="Trebuchet MS"/>
                <a:cs typeface="Trebuchet MS"/>
              </a:rPr>
              <a:t>ML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004554" y="1537461"/>
            <a:ext cx="1480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Trebuchet MS"/>
                <a:cs typeface="Trebuchet MS"/>
              </a:rPr>
              <a:t>Generative</a:t>
            </a:r>
            <a:r>
              <a:rPr sz="1800" b="1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b="1" spc="40" dirty="0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549651" y="5596128"/>
            <a:ext cx="2915920" cy="462280"/>
          </a:xfrm>
          <a:custGeom>
            <a:avLst/>
            <a:gdLst/>
            <a:ahLst/>
            <a:cxnLst/>
            <a:rect l="l" t="t" r="r" b="b"/>
            <a:pathLst>
              <a:path w="2915920" h="462279">
                <a:moveTo>
                  <a:pt x="2915412" y="0"/>
                </a:moveTo>
                <a:lnTo>
                  <a:pt x="0" y="0"/>
                </a:lnTo>
                <a:lnTo>
                  <a:pt x="0" y="461772"/>
                </a:lnTo>
                <a:lnTo>
                  <a:pt x="2915412" y="461772"/>
                </a:lnTo>
                <a:lnTo>
                  <a:pt x="2915412" y="0"/>
                </a:lnTo>
                <a:close/>
              </a:path>
            </a:pathLst>
          </a:custGeom>
          <a:solidFill>
            <a:srgbClr val="222E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549651" y="5596128"/>
            <a:ext cx="2915920" cy="462280"/>
          </a:xfrm>
          <a:prstGeom prst="rect">
            <a:avLst/>
          </a:prstGeom>
          <a:ln w="12192">
            <a:solidFill>
              <a:srgbClr val="F46CB9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L="318770">
              <a:lnSpc>
                <a:spcPct val="100000"/>
              </a:lnSpc>
              <a:spcBef>
                <a:spcPts val="195"/>
              </a:spcBef>
            </a:pPr>
            <a:r>
              <a:rPr sz="2400" dirty="0">
                <a:solidFill>
                  <a:srgbClr val="F46CB9"/>
                </a:solidFill>
                <a:latin typeface="Trebuchet MS"/>
                <a:cs typeface="Trebuchet MS"/>
              </a:rPr>
              <a:t>Weeks</a:t>
            </a:r>
            <a:r>
              <a:rPr sz="2400" spc="10" dirty="0">
                <a:solidFill>
                  <a:srgbClr val="F46CB9"/>
                </a:solidFill>
                <a:latin typeface="Trebuchet MS"/>
                <a:cs typeface="Trebuchet MS"/>
              </a:rPr>
              <a:t> </a:t>
            </a:r>
            <a:r>
              <a:rPr sz="2400" spc="135" dirty="0">
                <a:solidFill>
                  <a:srgbClr val="F46CB9"/>
                </a:solidFill>
                <a:latin typeface="Trebuchet MS"/>
                <a:cs typeface="Trebuchet MS"/>
              </a:rPr>
              <a:t>~</a:t>
            </a:r>
            <a:r>
              <a:rPr sz="2400" spc="-5" dirty="0">
                <a:solidFill>
                  <a:srgbClr val="F46CB9"/>
                </a:solidFill>
                <a:latin typeface="Trebuchet MS"/>
                <a:cs typeface="Trebuchet MS"/>
              </a:rPr>
              <a:t> </a:t>
            </a:r>
            <a:r>
              <a:rPr sz="2400" spc="95" dirty="0">
                <a:solidFill>
                  <a:srgbClr val="F46CB9"/>
                </a:solidFill>
                <a:latin typeface="Trebuchet MS"/>
                <a:cs typeface="Trebuchet MS"/>
              </a:rPr>
              <a:t>Months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165335" y="5600700"/>
            <a:ext cx="1175385" cy="462280"/>
          </a:xfrm>
          <a:custGeom>
            <a:avLst/>
            <a:gdLst/>
            <a:ahLst/>
            <a:cxnLst/>
            <a:rect l="l" t="t" r="r" b="b"/>
            <a:pathLst>
              <a:path w="1175384" h="462279">
                <a:moveTo>
                  <a:pt x="1175003" y="0"/>
                </a:moveTo>
                <a:lnTo>
                  <a:pt x="0" y="0"/>
                </a:lnTo>
                <a:lnTo>
                  <a:pt x="0" y="461772"/>
                </a:lnTo>
                <a:lnTo>
                  <a:pt x="1175003" y="461772"/>
                </a:lnTo>
                <a:lnTo>
                  <a:pt x="1175003" y="0"/>
                </a:lnTo>
                <a:close/>
              </a:path>
            </a:pathLst>
          </a:custGeom>
          <a:solidFill>
            <a:srgbClr val="222E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165335" y="5600700"/>
            <a:ext cx="1175385" cy="462280"/>
          </a:xfrm>
          <a:prstGeom prst="rect">
            <a:avLst/>
          </a:prstGeom>
          <a:ln w="12192">
            <a:solidFill>
              <a:srgbClr val="38EE7C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259715">
              <a:lnSpc>
                <a:spcPct val="100000"/>
              </a:lnSpc>
              <a:spcBef>
                <a:spcPts val="200"/>
              </a:spcBef>
            </a:pPr>
            <a:r>
              <a:rPr sz="2400" spc="40" dirty="0">
                <a:solidFill>
                  <a:srgbClr val="38EE7C"/>
                </a:solidFill>
                <a:latin typeface="Trebuchet MS"/>
                <a:cs typeface="Trebuchet MS"/>
              </a:rPr>
              <a:t>Days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47546" y="3205353"/>
            <a:ext cx="1601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180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Gathering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47546" y="3935348"/>
            <a:ext cx="1788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180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Preparation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47546" y="4665091"/>
            <a:ext cx="1685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5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sz="18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Selection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92117" y="2475103"/>
            <a:ext cx="1586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5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sz="18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Training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63802" y="2470480"/>
            <a:ext cx="94106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Use-</a:t>
            </a:r>
            <a:r>
              <a:rPr sz="1800" spc="-20" dirty="0">
                <a:solidFill>
                  <a:srgbClr val="FFFFFF"/>
                </a:solidFill>
                <a:latin typeface="Trebuchet MS"/>
                <a:cs typeface="Trebuchet MS"/>
              </a:rPr>
              <a:t>case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992117" y="3208782"/>
            <a:ext cx="2311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Validation</a:t>
            </a:r>
            <a:r>
              <a:rPr sz="180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sz="18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Approval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000246" y="3937203"/>
            <a:ext cx="27349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Deployment</a:t>
            </a:r>
            <a:r>
              <a:rPr sz="1800" spc="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sz="1800" spc="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Monitoring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992117" y="4665345"/>
            <a:ext cx="996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Inference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279381" y="2466847"/>
            <a:ext cx="940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Use-</a:t>
            </a:r>
            <a:r>
              <a:rPr sz="1800" spc="-20" dirty="0">
                <a:solidFill>
                  <a:srgbClr val="FFFFFF"/>
                </a:solidFill>
                <a:latin typeface="Trebuchet MS"/>
                <a:cs typeface="Trebuchet MS"/>
              </a:rPr>
              <a:t>case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901810" y="3205353"/>
            <a:ext cx="1685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5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sz="18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Selection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369554" y="3935348"/>
            <a:ext cx="273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Deployment</a:t>
            </a:r>
            <a:r>
              <a:rPr sz="1800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sz="1800" spc="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Trebuchet MS"/>
                <a:cs typeface="Trebuchet MS"/>
              </a:rPr>
              <a:t>Monitoring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250426" y="4661661"/>
            <a:ext cx="996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Inference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359" y="6335267"/>
            <a:ext cx="348996" cy="20878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18288"/>
            <a:ext cx="12192000" cy="6798945"/>
            <a:chOff x="0" y="18288"/>
            <a:chExt cx="12192000" cy="679894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008" y="3607308"/>
              <a:ext cx="2307336" cy="23637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42931" y="18288"/>
              <a:ext cx="2307335" cy="236372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35595" y="1290827"/>
              <a:ext cx="2307336" cy="23622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267968"/>
              <a:ext cx="1680971" cy="23621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97096" y="336803"/>
              <a:ext cx="3238500" cy="33162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42931" y="2372867"/>
              <a:ext cx="1226820" cy="12572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33344" y="3599688"/>
              <a:ext cx="2671572" cy="273558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80972" y="1053084"/>
              <a:ext cx="2516124" cy="257708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11952" y="3590542"/>
              <a:ext cx="3355848" cy="322630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77883" y="3625596"/>
              <a:ext cx="1991868" cy="204063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3607308"/>
              <a:ext cx="780288" cy="214579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001756" y="2340864"/>
              <a:ext cx="1190244" cy="243992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99832" y="4779009"/>
              <a:ext cx="512445" cy="110489"/>
            </a:xfrm>
            <a:custGeom>
              <a:avLst/>
              <a:gdLst/>
              <a:ahLst/>
              <a:cxnLst/>
              <a:rect l="l" t="t" r="r" b="b"/>
              <a:pathLst>
                <a:path w="512444" h="110489">
                  <a:moveTo>
                    <a:pt x="44754" y="2285"/>
                  </a:moveTo>
                  <a:lnTo>
                    <a:pt x="1016" y="2285"/>
                  </a:lnTo>
                  <a:lnTo>
                    <a:pt x="0" y="3301"/>
                  </a:lnTo>
                  <a:lnTo>
                    <a:pt x="0" y="106933"/>
                  </a:lnTo>
                  <a:lnTo>
                    <a:pt x="1016" y="107950"/>
                  </a:lnTo>
                  <a:lnTo>
                    <a:pt x="38862" y="107950"/>
                  </a:lnTo>
                  <a:lnTo>
                    <a:pt x="46386" y="107449"/>
                  </a:lnTo>
                  <a:lnTo>
                    <a:pt x="53111" y="105949"/>
                  </a:lnTo>
                  <a:lnTo>
                    <a:pt x="59035" y="103449"/>
                  </a:lnTo>
                  <a:lnTo>
                    <a:pt x="64160" y="99948"/>
                  </a:lnTo>
                  <a:lnTo>
                    <a:pt x="68781" y="96012"/>
                  </a:lnTo>
                  <a:lnTo>
                    <a:pt x="14782" y="96012"/>
                  </a:lnTo>
                  <a:lnTo>
                    <a:pt x="14782" y="59689"/>
                  </a:lnTo>
                  <a:lnTo>
                    <a:pt x="66552" y="59689"/>
                  </a:lnTo>
                  <a:lnTo>
                    <a:pt x="64973" y="57657"/>
                  </a:lnTo>
                  <a:lnTo>
                    <a:pt x="59994" y="54482"/>
                  </a:lnTo>
                  <a:lnTo>
                    <a:pt x="53492" y="52577"/>
                  </a:lnTo>
                  <a:lnTo>
                    <a:pt x="58064" y="50545"/>
                  </a:lnTo>
                  <a:lnTo>
                    <a:pt x="60960" y="48132"/>
                  </a:lnTo>
                  <a:lnTo>
                    <a:pt x="14782" y="48132"/>
                  </a:lnTo>
                  <a:lnTo>
                    <a:pt x="14782" y="14223"/>
                  </a:lnTo>
                  <a:lnTo>
                    <a:pt x="63769" y="14223"/>
                  </a:lnTo>
                  <a:lnTo>
                    <a:pt x="52679" y="4825"/>
                  </a:lnTo>
                  <a:lnTo>
                    <a:pt x="44754" y="2285"/>
                  </a:lnTo>
                  <a:close/>
                </a:path>
                <a:path w="512444" h="110489">
                  <a:moveTo>
                    <a:pt x="66552" y="59689"/>
                  </a:moveTo>
                  <a:lnTo>
                    <a:pt x="44754" y="59689"/>
                  </a:lnTo>
                  <a:lnTo>
                    <a:pt x="49657" y="61213"/>
                  </a:lnTo>
                  <a:lnTo>
                    <a:pt x="56261" y="67309"/>
                  </a:lnTo>
                  <a:lnTo>
                    <a:pt x="57912" y="71881"/>
                  </a:lnTo>
                  <a:lnTo>
                    <a:pt x="57912" y="77850"/>
                  </a:lnTo>
                  <a:lnTo>
                    <a:pt x="56702" y="85778"/>
                  </a:lnTo>
                  <a:lnTo>
                    <a:pt x="53073" y="91455"/>
                  </a:lnTo>
                  <a:lnTo>
                    <a:pt x="47024" y="94870"/>
                  </a:lnTo>
                  <a:lnTo>
                    <a:pt x="38557" y="96012"/>
                  </a:lnTo>
                  <a:lnTo>
                    <a:pt x="68781" y="96012"/>
                  </a:lnTo>
                  <a:lnTo>
                    <a:pt x="70421" y="94614"/>
                  </a:lnTo>
                  <a:lnTo>
                    <a:pt x="73596" y="87375"/>
                  </a:lnTo>
                  <a:lnTo>
                    <a:pt x="73558" y="71881"/>
                  </a:lnTo>
                  <a:lnTo>
                    <a:pt x="71945" y="66547"/>
                  </a:lnTo>
                  <a:lnTo>
                    <a:pt x="68427" y="62102"/>
                  </a:lnTo>
                  <a:lnTo>
                    <a:pt x="66552" y="59689"/>
                  </a:lnTo>
                  <a:close/>
                </a:path>
                <a:path w="512444" h="110489">
                  <a:moveTo>
                    <a:pt x="63769" y="14223"/>
                  </a:moveTo>
                  <a:lnTo>
                    <a:pt x="39928" y="14223"/>
                  </a:lnTo>
                  <a:lnTo>
                    <a:pt x="44526" y="15620"/>
                  </a:lnTo>
                  <a:lnTo>
                    <a:pt x="50723" y="21462"/>
                  </a:lnTo>
                  <a:lnTo>
                    <a:pt x="52273" y="25653"/>
                  </a:lnTo>
                  <a:lnTo>
                    <a:pt x="52273" y="42544"/>
                  </a:lnTo>
                  <a:lnTo>
                    <a:pt x="45974" y="48132"/>
                  </a:lnTo>
                  <a:lnTo>
                    <a:pt x="60960" y="48132"/>
                  </a:lnTo>
                  <a:lnTo>
                    <a:pt x="61569" y="47625"/>
                  </a:lnTo>
                  <a:lnTo>
                    <a:pt x="66446" y="40004"/>
                  </a:lnTo>
                  <a:lnTo>
                    <a:pt x="67665" y="35432"/>
                  </a:lnTo>
                  <a:lnTo>
                    <a:pt x="67552" y="21462"/>
                  </a:lnTo>
                  <a:lnTo>
                    <a:pt x="64668" y="14985"/>
                  </a:lnTo>
                  <a:lnTo>
                    <a:pt x="63769" y="14223"/>
                  </a:lnTo>
                  <a:close/>
                </a:path>
                <a:path w="512444" h="110489">
                  <a:moveTo>
                    <a:pt x="107505" y="2285"/>
                  </a:moveTo>
                  <a:lnTo>
                    <a:pt x="94043" y="2285"/>
                  </a:lnTo>
                  <a:lnTo>
                    <a:pt x="93027" y="3301"/>
                  </a:lnTo>
                  <a:lnTo>
                    <a:pt x="93027" y="106933"/>
                  </a:lnTo>
                  <a:lnTo>
                    <a:pt x="94043" y="107950"/>
                  </a:lnTo>
                  <a:lnTo>
                    <a:pt x="157289" y="107950"/>
                  </a:lnTo>
                  <a:lnTo>
                    <a:pt x="158305" y="106933"/>
                  </a:lnTo>
                  <a:lnTo>
                    <a:pt x="158305" y="96138"/>
                  </a:lnTo>
                  <a:lnTo>
                    <a:pt x="157289" y="95122"/>
                  </a:lnTo>
                  <a:lnTo>
                    <a:pt x="108521" y="95122"/>
                  </a:lnTo>
                  <a:lnTo>
                    <a:pt x="108521" y="3301"/>
                  </a:lnTo>
                  <a:lnTo>
                    <a:pt x="107505" y="2285"/>
                  </a:lnTo>
                  <a:close/>
                </a:path>
                <a:path w="512444" h="110489">
                  <a:moveTo>
                    <a:pt x="218757" y="0"/>
                  </a:moveTo>
                  <a:lnTo>
                    <a:pt x="182530" y="14462"/>
                  </a:lnTo>
                  <a:lnTo>
                    <a:pt x="169227" y="55117"/>
                  </a:lnTo>
                  <a:lnTo>
                    <a:pt x="169584" y="63309"/>
                  </a:lnTo>
                  <a:lnTo>
                    <a:pt x="186693" y="99992"/>
                  </a:lnTo>
                  <a:lnTo>
                    <a:pt x="218757" y="110489"/>
                  </a:lnTo>
                  <a:lnTo>
                    <a:pt x="226042" y="110083"/>
                  </a:lnTo>
                  <a:lnTo>
                    <a:pt x="253143" y="97408"/>
                  </a:lnTo>
                  <a:lnTo>
                    <a:pt x="218757" y="97408"/>
                  </a:lnTo>
                  <a:lnTo>
                    <a:pt x="211002" y="96722"/>
                  </a:lnTo>
                  <a:lnTo>
                    <a:pt x="185755" y="64879"/>
                  </a:lnTo>
                  <a:lnTo>
                    <a:pt x="185229" y="55117"/>
                  </a:lnTo>
                  <a:lnTo>
                    <a:pt x="185755" y="45450"/>
                  </a:lnTo>
                  <a:lnTo>
                    <a:pt x="210990" y="13749"/>
                  </a:lnTo>
                  <a:lnTo>
                    <a:pt x="218757" y="13081"/>
                  </a:lnTo>
                  <a:lnTo>
                    <a:pt x="253086" y="13081"/>
                  </a:lnTo>
                  <a:lnTo>
                    <a:pt x="247689" y="8304"/>
                  </a:lnTo>
                  <a:lnTo>
                    <a:pt x="239236" y="3698"/>
                  </a:lnTo>
                  <a:lnTo>
                    <a:pt x="229592" y="926"/>
                  </a:lnTo>
                  <a:lnTo>
                    <a:pt x="218757" y="0"/>
                  </a:lnTo>
                  <a:close/>
                </a:path>
                <a:path w="512444" h="110489">
                  <a:moveTo>
                    <a:pt x="253086" y="13081"/>
                  </a:moveTo>
                  <a:lnTo>
                    <a:pt x="218757" y="13081"/>
                  </a:lnTo>
                  <a:lnTo>
                    <a:pt x="226377" y="13749"/>
                  </a:lnTo>
                  <a:lnTo>
                    <a:pt x="233045" y="15763"/>
                  </a:lnTo>
                  <a:lnTo>
                    <a:pt x="252031" y="55117"/>
                  </a:lnTo>
                  <a:lnTo>
                    <a:pt x="251492" y="64879"/>
                  </a:lnTo>
                  <a:lnTo>
                    <a:pt x="226377" y="96722"/>
                  </a:lnTo>
                  <a:lnTo>
                    <a:pt x="218757" y="97408"/>
                  </a:lnTo>
                  <a:lnTo>
                    <a:pt x="253143" y="97408"/>
                  </a:lnTo>
                  <a:lnTo>
                    <a:pt x="268033" y="55117"/>
                  </a:lnTo>
                  <a:lnTo>
                    <a:pt x="267221" y="42949"/>
                  </a:lnTo>
                  <a:lnTo>
                    <a:pt x="264779" y="32162"/>
                  </a:lnTo>
                  <a:lnTo>
                    <a:pt x="260693" y="22756"/>
                  </a:lnTo>
                  <a:lnTo>
                    <a:pt x="254952" y="14731"/>
                  </a:lnTo>
                  <a:lnTo>
                    <a:pt x="253086" y="13081"/>
                  </a:lnTo>
                  <a:close/>
                </a:path>
                <a:path w="512444" h="110489">
                  <a:moveTo>
                    <a:pt x="337629" y="0"/>
                  </a:moveTo>
                  <a:lnTo>
                    <a:pt x="301402" y="14462"/>
                  </a:lnTo>
                  <a:lnTo>
                    <a:pt x="288099" y="55117"/>
                  </a:lnTo>
                  <a:lnTo>
                    <a:pt x="288456" y="63309"/>
                  </a:lnTo>
                  <a:lnTo>
                    <a:pt x="305565" y="99992"/>
                  </a:lnTo>
                  <a:lnTo>
                    <a:pt x="337629" y="110489"/>
                  </a:lnTo>
                  <a:lnTo>
                    <a:pt x="344914" y="110083"/>
                  </a:lnTo>
                  <a:lnTo>
                    <a:pt x="372015" y="97408"/>
                  </a:lnTo>
                  <a:lnTo>
                    <a:pt x="337629" y="97408"/>
                  </a:lnTo>
                  <a:lnTo>
                    <a:pt x="329874" y="96722"/>
                  </a:lnTo>
                  <a:lnTo>
                    <a:pt x="304627" y="64879"/>
                  </a:lnTo>
                  <a:lnTo>
                    <a:pt x="304101" y="55117"/>
                  </a:lnTo>
                  <a:lnTo>
                    <a:pt x="304627" y="45450"/>
                  </a:lnTo>
                  <a:lnTo>
                    <a:pt x="329862" y="13749"/>
                  </a:lnTo>
                  <a:lnTo>
                    <a:pt x="337629" y="13081"/>
                  </a:lnTo>
                  <a:lnTo>
                    <a:pt x="371958" y="13081"/>
                  </a:lnTo>
                  <a:lnTo>
                    <a:pt x="366561" y="8304"/>
                  </a:lnTo>
                  <a:lnTo>
                    <a:pt x="358108" y="3698"/>
                  </a:lnTo>
                  <a:lnTo>
                    <a:pt x="348464" y="926"/>
                  </a:lnTo>
                  <a:lnTo>
                    <a:pt x="337629" y="0"/>
                  </a:lnTo>
                  <a:close/>
                </a:path>
                <a:path w="512444" h="110489">
                  <a:moveTo>
                    <a:pt x="371958" y="13081"/>
                  </a:moveTo>
                  <a:lnTo>
                    <a:pt x="337629" y="13081"/>
                  </a:lnTo>
                  <a:lnTo>
                    <a:pt x="345249" y="13749"/>
                  </a:lnTo>
                  <a:lnTo>
                    <a:pt x="351917" y="15763"/>
                  </a:lnTo>
                  <a:lnTo>
                    <a:pt x="370903" y="55117"/>
                  </a:lnTo>
                  <a:lnTo>
                    <a:pt x="370364" y="64879"/>
                  </a:lnTo>
                  <a:lnTo>
                    <a:pt x="345249" y="96722"/>
                  </a:lnTo>
                  <a:lnTo>
                    <a:pt x="337629" y="97408"/>
                  </a:lnTo>
                  <a:lnTo>
                    <a:pt x="372015" y="97408"/>
                  </a:lnTo>
                  <a:lnTo>
                    <a:pt x="386905" y="55117"/>
                  </a:lnTo>
                  <a:lnTo>
                    <a:pt x="386093" y="42949"/>
                  </a:lnTo>
                  <a:lnTo>
                    <a:pt x="383651" y="32162"/>
                  </a:lnTo>
                  <a:lnTo>
                    <a:pt x="379565" y="22756"/>
                  </a:lnTo>
                  <a:lnTo>
                    <a:pt x="373824" y="14731"/>
                  </a:lnTo>
                  <a:lnTo>
                    <a:pt x="371958" y="13081"/>
                  </a:lnTo>
                  <a:close/>
                </a:path>
                <a:path w="512444" h="110489">
                  <a:moveTo>
                    <a:pt x="425513" y="2285"/>
                  </a:moveTo>
                  <a:lnTo>
                    <a:pt x="411035" y="2285"/>
                  </a:lnTo>
                  <a:lnTo>
                    <a:pt x="410146" y="3175"/>
                  </a:lnTo>
                  <a:lnTo>
                    <a:pt x="410019" y="106933"/>
                  </a:lnTo>
                  <a:lnTo>
                    <a:pt x="411035" y="107950"/>
                  </a:lnTo>
                  <a:lnTo>
                    <a:pt x="423227" y="107950"/>
                  </a:lnTo>
                  <a:lnTo>
                    <a:pt x="424243" y="106933"/>
                  </a:lnTo>
                  <a:lnTo>
                    <a:pt x="424243" y="24637"/>
                  </a:lnTo>
                  <a:lnTo>
                    <a:pt x="439120" y="24637"/>
                  </a:lnTo>
                  <a:lnTo>
                    <a:pt x="428688" y="4825"/>
                  </a:lnTo>
                  <a:lnTo>
                    <a:pt x="428180" y="3809"/>
                  </a:lnTo>
                  <a:lnTo>
                    <a:pt x="427672" y="3175"/>
                  </a:lnTo>
                  <a:lnTo>
                    <a:pt x="426402" y="2412"/>
                  </a:lnTo>
                  <a:lnTo>
                    <a:pt x="425513" y="2285"/>
                  </a:lnTo>
                  <a:close/>
                </a:path>
                <a:path w="512444" h="110489">
                  <a:moveTo>
                    <a:pt x="512381" y="24891"/>
                  </a:moveTo>
                  <a:lnTo>
                    <a:pt x="498030" y="24891"/>
                  </a:lnTo>
                  <a:lnTo>
                    <a:pt x="498030" y="106933"/>
                  </a:lnTo>
                  <a:lnTo>
                    <a:pt x="499046" y="107950"/>
                  </a:lnTo>
                  <a:lnTo>
                    <a:pt x="511365" y="107950"/>
                  </a:lnTo>
                  <a:lnTo>
                    <a:pt x="512381" y="106933"/>
                  </a:lnTo>
                  <a:lnTo>
                    <a:pt x="512381" y="24891"/>
                  </a:lnTo>
                  <a:close/>
                </a:path>
                <a:path w="512444" h="110489">
                  <a:moveTo>
                    <a:pt x="439120" y="24637"/>
                  </a:moveTo>
                  <a:lnTo>
                    <a:pt x="424243" y="24637"/>
                  </a:lnTo>
                  <a:lnTo>
                    <a:pt x="452818" y="78358"/>
                  </a:lnTo>
                  <a:lnTo>
                    <a:pt x="453326" y="79247"/>
                  </a:lnTo>
                  <a:lnTo>
                    <a:pt x="453834" y="79882"/>
                  </a:lnTo>
                  <a:lnTo>
                    <a:pt x="454596" y="80263"/>
                  </a:lnTo>
                  <a:lnTo>
                    <a:pt x="455231" y="80771"/>
                  </a:lnTo>
                  <a:lnTo>
                    <a:pt x="456120" y="80898"/>
                  </a:lnTo>
                  <a:lnTo>
                    <a:pt x="467423" y="80898"/>
                  </a:lnTo>
                  <a:lnTo>
                    <a:pt x="468947" y="80009"/>
                  </a:lnTo>
                  <a:lnTo>
                    <a:pt x="469709" y="78358"/>
                  </a:lnTo>
                  <a:lnTo>
                    <a:pt x="475696" y="67056"/>
                  </a:lnTo>
                  <a:lnTo>
                    <a:pt x="461454" y="67056"/>
                  </a:lnTo>
                  <a:lnTo>
                    <a:pt x="439120" y="24637"/>
                  </a:lnTo>
                  <a:close/>
                </a:path>
                <a:path w="512444" h="110489">
                  <a:moveTo>
                    <a:pt x="511365" y="2285"/>
                  </a:moveTo>
                  <a:lnTo>
                    <a:pt x="497268" y="2285"/>
                  </a:lnTo>
                  <a:lnTo>
                    <a:pt x="496379" y="2412"/>
                  </a:lnTo>
                  <a:lnTo>
                    <a:pt x="495109" y="3175"/>
                  </a:lnTo>
                  <a:lnTo>
                    <a:pt x="494601" y="3809"/>
                  </a:lnTo>
                  <a:lnTo>
                    <a:pt x="494093" y="4825"/>
                  </a:lnTo>
                  <a:lnTo>
                    <a:pt x="461454" y="67056"/>
                  </a:lnTo>
                  <a:lnTo>
                    <a:pt x="475696" y="67056"/>
                  </a:lnTo>
                  <a:lnTo>
                    <a:pt x="498030" y="24891"/>
                  </a:lnTo>
                  <a:lnTo>
                    <a:pt x="512381" y="24891"/>
                  </a:lnTo>
                  <a:lnTo>
                    <a:pt x="512254" y="3175"/>
                  </a:lnTo>
                  <a:lnTo>
                    <a:pt x="511365" y="2285"/>
                  </a:lnTo>
                  <a:close/>
                </a:path>
              </a:pathLst>
            </a:custGeom>
            <a:solidFill>
              <a:srgbClr val="404040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9318" y="3144773"/>
              <a:ext cx="0" cy="1682750"/>
            </a:xfrm>
            <a:custGeom>
              <a:avLst/>
              <a:gdLst/>
              <a:ahLst/>
              <a:cxnLst/>
              <a:rect l="l" t="t" r="r" b="b"/>
              <a:pathLst>
                <a:path h="1682750">
                  <a:moveTo>
                    <a:pt x="0" y="0"/>
                  </a:moveTo>
                  <a:lnTo>
                    <a:pt x="0" y="1682750"/>
                  </a:lnTo>
                </a:path>
              </a:pathLst>
            </a:custGeom>
            <a:ln w="19812">
              <a:solidFill>
                <a:srgbClr val="F46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33985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/>
              <a:t>4</a:t>
            </a:fld>
            <a:endParaRPr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E0A30A6-82AB-0AA7-9525-98E05295A07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0605" y="6201324"/>
            <a:ext cx="825500" cy="5461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57143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dirty="0">
                <a:solidFill>
                  <a:srgbClr val="000000"/>
                </a:solidFill>
                <a:latin typeface="Carlito"/>
                <a:cs typeface="Carlito"/>
              </a:rPr>
              <a:t>GenAI</a:t>
            </a:r>
            <a:r>
              <a:rPr sz="4400" b="0" spc="-195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4400" b="0" spc="-25" dirty="0">
                <a:solidFill>
                  <a:srgbClr val="000000"/>
                </a:solidFill>
                <a:latin typeface="Carlito"/>
                <a:cs typeface="Carlito"/>
              </a:rPr>
              <a:t>Path</a:t>
            </a:r>
            <a:r>
              <a:rPr sz="4400" b="0" spc="-19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4400" b="0" dirty="0">
                <a:solidFill>
                  <a:srgbClr val="000000"/>
                </a:solidFill>
                <a:latin typeface="Carlito"/>
                <a:cs typeface="Carlito"/>
              </a:rPr>
              <a:t>to</a:t>
            </a:r>
            <a:r>
              <a:rPr sz="4400" b="0" spc="-195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4400" b="0" spc="-20" dirty="0">
                <a:solidFill>
                  <a:srgbClr val="000000"/>
                </a:solidFill>
                <a:latin typeface="Carlito"/>
                <a:cs typeface="Carlito"/>
              </a:rPr>
              <a:t>Production</a:t>
            </a:r>
            <a:endParaRPr sz="44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340" y="340613"/>
            <a:ext cx="20002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rlito"/>
                <a:cs typeface="Carlito"/>
              </a:rPr>
              <a:t>*Each</a:t>
            </a:r>
            <a:r>
              <a:rPr sz="1000" spc="-20" dirty="0">
                <a:latin typeface="Carlito"/>
                <a:cs typeface="Carlito"/>
              </a:rPr>
              <a:t> </a:t>
            </a:r>
            <a:r>
              <a:rPr sz="1000" dirty="0">
                <a:latin typeface="Carlito"/>
                <a:cs typeface="Carlito"/>
              </a:rPr>
              <a:t>program</a:t>
            </a:r>
            <a:r>
              <a:rPr sz="1000" dirty="0">
                <a:latin typeface="Liberation Sans Narrow"/>
                <a:cs typeface="Liberation Sans Narrow"/>
              </a:rPr>
              <a:t>’</a:t>
            </a:r>
            <a:r>
              <a:rPr sz="1000" dirty="0">
                <a:latin typeface="Carlito"/>
                <a:cs typeface="Carlito"/>
              </a:rPr>
              <a:t>s</a:t>
            </a:r>
            <a:r>
              <a:rPr sz="1000" spc="-25" dirty="0">
                <a:latin typeface="Carlito"/>
                <a:cs typeface="Carlito"/>
              </a:rPr>
              <a:t> </a:t>
            </a:r>
            <a:r>
              <a:rPr sz="1000" dirty="0">
                <a:latin typeface="Carlito"/>
                <a:cs typeface="Carlito"/>
              </a:rPr>
              <a:t>resources</a:t>
            </a:r>
            <a:r>
              <a:rPr sz="1000" spc="-5" dirty="0">
                <a:latin typeface="Carlito"/>
                <a:cs typeface="Carlito"/>
              </a:rPr>
              <a:t> </a:t>
            </a:r>
            <a:r>
              <a:rPr sz="1000" dirty="0">
                <a:latin typeface="Carlito"/>
                <a:cs typeface="Carlito"/>
              </a:rPr>
              <a:t>are</a:t>
            </a:r>
            <a:r>
              <a:rPr sz="1000" spc="-20" dirty="0">
                <a:latin typeface="Carlito"/>
                <a:cs typeface="Carlito"/>
              </a:rPr>
              <a:t> </a:t>
            </a:r>
            <a:r>
              <a:rPr sz="1000" spc="-10" dirty="0">
                <a:latin typeface="Carlito"/>
                <a:cs typeface="Carlito"/>
              </a:rPr>
              <a:t>limited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15547" y="6451193"/>
            <a:ext cx="1600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5" dirty="0">
                <a:solidFill>
                  <a:srgbClr val="222E3D"/>
                </a:solidFill>
                <a:latin typeface="Trebuchet MS"/>
                <a:cs typeface="Trebuchet MS"/>
              </a:rPr>
              <a:t>61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9416" y="2084019"/>
            <a:ext cx="13417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solidFill>
                  <a:srgbClr val="4471C4"/>
                </a:solidFill>
                <a:latin typeface="Carlito"/>
                <a:cs typeface="Carlito"/>
              </a:rPr>
              <a:t>You </a:t>
            </a:r>
            <a:r>
              <a:rPr sz="1800" dirty="0">
                <a:solidFill>
                  <a:srgbClr val="4471C4"/>
                </a:solidFill>
                <a:latin typeface="Carlito"/>
                <a:cs typeface="Carlito"/>
              </a:rPr>
              <a:t>need</a:t>
            </a:r>
            <a:r>
              <a:rPr sz="1800" spc="-3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4471C4"/>
                </a:solidFill>
                <a:latin typeface="Carlito"/>
                <a:cs typeface="Carlito"/>
              </a:rPr>
              <a:t>help</a:t>
            </a:r>
            <a:endParaRPr sz="1800">
              <a:latin typeface="Carlito"/>
              <a:cs typeface="Carlito"/>
            </a:endParaRPr>
          </a:p>
          <a:p>
            <a:pPr marL="635" algn="ctr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4471C4"/>
                </a:solidFill>
                <a:latin typeface="Carlito"/>
                <a:cs typeface="Carlito"/>
              </a:rPr>
              <a:t>with: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4832" y="3448557"/>
            <a:ext cx="13366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2595" marR="5080" indent="-43053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71C4"/>
                </a:solidFill>
                <a:latin typeface="Carlito"/>
                <a:cs typeface="Carlito"/>
              </a:rPr>
              <a:t>Then</a:t>
            </a:r>
            <a:r>
              <a:rPr sz="1800" spc="-30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4471C4"/>
                </a:solidFill>
                <a:latin typeface="Carlito"/>
                <a:cs typeface="Carlito"/>
              </a:rPr>
              <a:t>consider </a:t>
            </a:r>
            <a:r>
              <a:rPr sz="1800" dirty="0">
                <a:solidFill>
                  <a:srgbClr val="4471C4"/>
                </a:solidFill>
                <a:latin typeface="Carlito"/>
                <a:cs typeface="Carlito"/>
              </a:rPr>
              <a:t>this</a:t>
            </a:r>
            <a:r>
              <a:rPr sz="1800" spc="-25" dirty="0">
                <a:solidFill>
                  <a:srgbClr val="4471C4"/>
                </a:solidFill>
                <a:latin typeface="Carlito"/>
                <a:cs typeface="Carlito"/>
              </a:rPr>
              <a:t> </a:t>
            </a:r>
            <a:r>
              <a:rPr sz="1800" spc="-50" dirty="0">
                <a:solidFill>
                  <a:srgbClr val="4471C4"/>
                </a:solidFill>
                <a:latin typeface="Carlito"/>
                <a:cs typeface="Carlito"/>
              </a:rPr>
              <a:t>: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8095" y="3153155"/>
            <a:ext cx="10657205" cy="1160145"/>
          </a:xfrm>
          <a:custGeom>
            <a:avLst/>
            <a:gdLst/>
            <a:ahLst/>
            <a:cxnLst/>
            <a:rect l="l" t="t" r="r" b="b"/>
            <a:pathLst>
              <a:path w="10657205" h="1160145">
                <a:moveTo>
                  <a:pt x="0" y="1159764"/>
                </a:moveTo>
                <a:lnTo>
                  <a:pt x="10656697" y="1159764"/>
                </a:lnTo>
              </a:path>
              <a:path w="10657205" h="1160145">
                <a:moveTo>
                  <a:pt x="0" y="0"/>
                </a:moveTo>
                <a:lnTo>
                  <a:pt x="10656697" y="0"/>
                </a:lnTo>
              </a:path>
            </a:pathLst>
          </a:custGeom>
          <a:ln w="3175">
            <a:solidFill>
              <a:srgbClr val="4471C4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698495" y="2170938"/>
            <a:ext cx="794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rlito"/>
                <a:cs typeface="Carlito"/>
              </a:rPr>
              <a:t>Ideation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05633" y="3394329"/>
            <a:ext cx="1329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rlito"/>
                <a:cs typeface="Carlito"/>
              </a:rPr>
              <a:t>GenAI</a:t>
            </a:r>
            <a:r>
              <a:rPr sz="1800" spc="-3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Factory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76776" y="2157425"/>
            <a:ext cx="11468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rlito"/>
                <a:cs typeface="Carlito"/>
              </a:rPr>
              <a:t>Enablement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10710" y="3347720"/>
            <a:ext cx="15665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7305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rlito"/>
                <a:cs typeface="Carlito"/>
              </a:rPr>
              <a:t>Immersion </a:t>
            </a:r>
            <a:r>
              <a:rPr sz="1800" spc="-20" dirty="0">
                <a:latin typeface="Carlito"/>
                <a:cs typeface="Carlito"/>
              </a:rPr>
              <a:t>days/Workshops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43778" y="1972766"/>
            <a:ext cx="12807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rlito"/>
                <a:cs typeface="Carlito"/>
              </a:rPr>
              <a:t>POC</a:t>
            </a:r>
            <a:endParaRPr sz="18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Carlito"/>
                <a:cs typeface="Carlito"/>
              </a:rPr>
              <a:t>Development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82385" y="3314776"/>
            <a:ext cx="1115695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rlito"/>
                <a:cs typeface="Carlito"/>
              </a:rPr>
              <a:t>Prototyping</a:t>
            </a:r>
            <a:endParaRPr sz="18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spc="-20" dirty="0">
                <a:latin typeface="Carlito"/>
                <a:cs typeface="Carlito"/>
              </a:rPr>
              <a:t>Team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56068" y="2029459"/>
            <a:ext cx="99186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161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rlito"/>
                <a:cs typeface="Carlito"/>
              </a:rPr>
              <a:t>Model </a:t>
            </a:r>
            <a:r>
              <a:rPr sz="1800" spc="-20" dirty="0">
                <a:latin typeface="Carlito"/>
                <a:cs typeface="Carlito"/>
              </a:rPr>
              <a:t>Evaluation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09713" y="3291027"/>
            <a:ext cx="110934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rlito"/>
                <a:cs typeface="Carlito"/>
              </a:rPr>
              <a:t>GenAI</a:t>
            </a:r>
            <a:r>
              <a:rPr sz="1800" spc="-5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Tiger</a:t>
            </a:r>
            <a:endParaRPr sz="18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spc="-20" dirty="0">
                <a:latin typeface="Carlito"/>
                <a:cs typeface="Carlito"/>
              </a:rPr>
              <a:t>Team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273285" y="2001773"/>
            <a:ext cx="12928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382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rlito"/>
                <a:cs typeface="Carlito"/>
              </a:rPr>
              <a:t>Taking </a:t>
            </a:r>
            <a:r>
              <a:rPr sz="1800" dirty="0">
                <a:latin typeface="Carlito"/>
                <a:cs typeface="Carlito"/>
              </a:rPr>
              <a:t>a</a:t>
            </a:r>
            <a:r>
              <a:rPr sz="1800" spc="-35" dirty="0">
                <a:latin typeface="Carlito"/>
                <a:cs typeface="Carlito"/>
              </a:rPr>
              <a:t> </a:t>
            </a:r>
            <a:r>
              <a:rPr sz="1800" spc="-25" dirty="0">
                <a:latin typeface="Carlito"/>
                <a:cs typeface="Carlito"/>
              </a:rPr>
              <a:t>WL </a:t>
            </a:r>
            <a:r>
              <a:rPr sz="1800" dirty="0">
                <a:latin typeface="Carlito"/>
                <a:cs typeface="Carlito"/>
              </a:rPr>
              <a:t>to</a:t>
            </a:r>
            <a:r>
              <a:rPr sz="1800" spc="-3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Production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480931" y="3396488"/>
            <a:ext cx="8026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rlito"/>
                <a:cs typeface="Carlito"/>
              </a:rPr>
              <a:t>Partners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96468" y="1786763"/>
            <a:ext cx="10657205" cy="4936490"/>
            <a:chOff x="696468" y="1786763"/>
            <a:chExt cx="10657205" cy="4936490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07335" y="1786763"/>
              <a:ext cx="70738" cy="493599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35907" y="1786763"/>
              <a:ext cx="56768" cy="493595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39739" y="1786763"/>
              <a:ext cx="83693" cy="493603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18248" y="1786763"/>
              <a:ext cx="51180" cy="493593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47248" y="1786890"/>
              <a:ext cx="28955" cy="493574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02268" y="1786890"/>
              <a:ext cx="42545" cy="493577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96468" y="6446520"/>
              <a:ext cx="10657205" cy="0"/>
            </a:xfrm>
            <a:custGeom>
              <a:avLst/>
              <a:gdLst/>
              <a:ahLst/>
              <a:cxnLst/>
              <a:rect l="l" t="t" r="r" b="b"/>
              <a:pathLst>
                <a:path w="10657205">
                  <a:moveTo>
                    <a:pt x="0" y="0"/>
                  </a:moveTo>
                  <a:lnTo>
                    <a:pt x="10656697" y="0"/>
                  </a:lnTo>
                </a:path>
              </a:pathLst>
            </a:custGeom>
            <a:ln w="3175">
              <a:solidFill>
                <a:srgbClr val="4471C4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957478" y="5043932"/>
            <a:ext cx="960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71C4"/>
                </a:solidFill>
                <a:latin typeface="Carlito"/>
                <a:cs typeface="Carlito"/>
              </a:rPr>
              <a:t>One-liner: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942969" y="4371594"/>
            <a:ext cx="1197610" cy="1169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Carlito"/>
                <a:cs typeface="Carlito"/>
              </a:rPr>
              <a:t>A</a:t>
            </a:r>
            <a:r>
              <a:rPr sz="1500" spc="-15" dirty="0">
                <a:latin typeface="Carlito"/>
                <a:cs typeface="Carlito"/>
              </a:rPr>
              <a:t> </a:t>
            </a:r>
            <a:r>
              <a:rPr sz="1500" dirty="0">
                <a:latin typeface="Carlito"/>
                <a:cs typeface="Carlito"/>
              </a:rPr>
              <a:t>full/</a:t>
            </a:r>
            <a:r>
              <a:rPr sz="1500" spc="-10" dirty="0">
                <a:latin typeface="Carlito"/>
                <a:cs typeface="Carlito"/>
              </a:rPr>
              <a:t> </a:t>
            </a:r>
            <a:r>
              <a:rPr sz="1500" dirty="0">
                <a:latin typeface="Carlito"/>
                <a:cs typeface="Carlito"/>
              </a:rPr>
              <a:t>or</a:t>
            </a:r>
            <a:r>
              <a:rPr sz="1500" spc="-20" dirty="0">
                <a:latin typeface="Carlito"/>
                <a:cs typeface="Carlito"/>
              </a:rPr>
              <a:t> </a:t>
            </a:r>
            <a:r>
              <a:rPr sz="1500" dirty="0">
                <a:latin typeface="Carlito"/>
                <a:cs typeface="Carlito"/>
              </a:rPr>
              <a:t>½</a:t>
            </a:r>
            <a:r>
              <a:rPr sz="1500" spc="-5" dirty="0">
                <a:latin typeface="Carlito"/>
                <a:cs typeface="Carlito"/>
              </a:rPr>
              <a:t> </a:t>
            </a:r>
            <a:r>
              <a:rPr sz="1500" spc="-25" dirty="0">
                <a:latin typeface="Carlito"/>
                <a:cs typeface="Carlito"/>
              </a:rPr>
              <a:t>day </a:t>
            </a:r>
            <a:r>
              <a:rPr sz="1500" dirty="0">
                <a:latin typeface="Carlito"/>
                <a:cs typeface="Carlito"/>
              </a:rPr>
              <a:t>led</a:t>
            </a:r>
            <a:r>
              <a:rPr sz="1500" spc="-20" dirty="0">
                <a:latin typeface="Carlito"/>
                <a:cs typeface="Carlito"/>
              </a:rPr>
              <a:t> </a:t>
            </a:r>
            <a:r>
              <a:rPr sz="1500" dirty="0">
                <a:latin typeface="Carlito"/>
                <a:cs typeface="Carlito"/>
              </a:rPr>
              <a:t>by</a:t>
            </a:r>
            <a:r>
              <a:rPr sz="1500" spc="-15" dirty="0">
                <a:latin typeface="Carlito"/>
                <a:cs typeface="Carlito"/>
              </a:rPr>
              <a:t> </a:t>
            </a:r>
            <a:r>
              <a:rPr sz="1500" dirty="0">
                <a:latin typeface="Carlito"/>
                <a:cs typeface="Carlito"/>
              </a:rPr>
              <a:t>an</a:t>
            </a:r>
            <a:r>
              <a:rPr sz="1500" spc="-25" dirty="0">
                <a:latin typeface="Carlito"/>
                <a:cs typeface="Carlito"/>
              </a:rPr>
              <a:t> </a:t>
            </a:r>
            <a:r>
              <a:rPr sz="1500" spc="-20" dirty="0">
                <a:latin typeface="Carlito"/>
                <a:cs typeface="Carlito"/>
              </a:rPr>
              <a:t>AIML </a:t>
            </a:r>
            <a:r>
              <a:rPr sz="1500" spc="-25" dirty="0">
                <a:latin typeface="Carlito"/>
                <a:cs typeface="Carlito"/>
              </a:rPr>
              <a:t>TFC</a:t>
            </a:r>
            <a:endParaRPr sz="15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500" spc="-10" dirty="0">
                <a:latin typeface="Carlito"/>
                <a:cs typeface="Carlito"/>
              </a:rPr>
              <a:t>member/AIML</a:t>
            </a:r>
            <a:endParaRPr sz="15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500" spc="-25" dirty="0">
                <a:latin typeface="Carlito"/>
                <a:cs typeface="Carlito"/>
              </a:rPr>
              <a:t>SSA</a:t>
            </a:r>
            <a:endParaRPr sz="1500">
              <a:latin typeface="Carlito"/>
              <a:cs typeface="Carlit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418069" y="4397755"/>
            <a:ext cx="140970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latin typeface="Carlito"/>
                <a:cs typeface="Carlito"/>
              </a:rPr>
              <a:t>Engagement</a:t>
            </a:r>
            <a:r>
              <a:rPr sz="1500" spc="-30" dirty="0">
                <a:latin typeface="Carlito"/>
                <a:cs typeface="Carlito"/>
              </a:rPr>
              <a:t> </a:t>
            </a:r>
            <a:r>
              <a:rPr sz="1500" spc="-20" dirty="0">
                <a:latin typeface="Carlito"/>
                <a:cs typeface="Carlito"/>
              </a:rPr>
              <a:t>with </a:t>
            </a:r>
            <a:r>
              <a:rPr sz="1500" spc="-10" dirty="0">
                <a:latin typeface="Carlito"/>
                <a:cs typeface="Carlito"/>
              </a:rPr>
              <a:t>AWS</a:t>
            </a:r>
            <a:r>
              <a:rPr sz="1500" spc="-65" dirty="0">
                <a:latin typeface="Carlito"/>
                <a:cs typeface="Carlito"/>
              </a:rPr>
              <a:t> </a:t>
            </a:r>
            <a:r>
              <a:rPr sz="1500" spc="-20" dirty="0">
                <a:latin typeface="Carlito"/>
                <a:cs typeface="Carlito"/>
              </a:rPr>
              <a:t>Data </a:t>
            </a:r>
            <a:r>
              <a:rPr sz="1500" spc="-10" dirty="0">
                <a:latin typeface="Carlito"/>
                <a:cs typeface="Carlito"/>
              </a:rPr>
              <a:t>Scientist</a:t>
            </a:r>
            <a:r>
              <a:rPr sz="1500" spc="-15" dirty="0">
                <a:latin typeface="Carlito"/>
                <a:cs typeface="Carlito"/>
              </a:rPr>
              <a:t> </a:t>
            </a:r>
            <a:r>
              <a:rPr sz="1500" spc="-25" dirty="0">
                <a:latin typeface="Carlito"/>
                <a:cs typeface="Carlito"/>
              </a:rPr>
              <a:t>and </a:t>
            </a:r>
            <a:r>
              <a:rPr sz="1500" dirty="0">
                <a:latin typeface="Carlito"/>
                <a:cs typeface="Carlito"/>
              </a:rPr>
              <a:t>AI/ML</a:t>
            </a:r>
            <a:r>
              <a:rPr sz="1500" spc="-45" dirty="0">
                <a:latin typeface="Carlito"/>
                <a:cs typeface="Carlito"/>
              </a:rPr>
              <a:t> </a:t>
            </a:r>
            <a:r>
              <a:rPr sz="1500" dirty="0">
                <a:latin typeface="Carlito"/>
                <a:cs typeface="Carlito"/>
              </a:rPr>
              <a:t>SSA</a:t>
            </a:r>
            <a:r>
              <a:rPr sz="1500" spc="-30" dirty="0">
                <a:latin typeface="Carlito"/>
                <a:cs typeface="Carlito"/>
              </a:rPr>
              <a:t> </a:t>
            </a:r>
            <a:r>
              <a:rPr sz="1500" dirty="0">
                <a:latin typeface="Carlito"/>
                <a:cs typeface="Carlito"/>
              </a:rPr>
              <a:t>to</a:t>
            </a:r>
            <a:r>
              <a:rPr sz="1500" spc="-30" dirty="0">
                <a:latin typeface="Carlito"/>
                <a:cs typeface="Carlito"/>
              </a:rPr>
              <a:t> </a:t>
            </a:r>
            <a:r>
              <a:rPr sz="1500" spc="-20" dirty="0">
                <a:latin typeface="Carlito"/>
                <a:cs typeface="Carlito"/>
              </a:rPr>
              <a:t>help </a:t>
            </a:r>
            <a:r>
              <a:rPr sz="1500" spc="-10" dirty="0">
                <a:latin typeface="Carlito"/>
                <a:cs typeface="Carlito"/>
              </a:rPr>
              <a:t>customers</a:t>
            </a:r>
            <a:r>
              <a:rPr sz="1500" spc="-40" dirty="0">
                <a:latin typeface="Carlito"/>
                <a:cs typeface="Carlito"/>
              </a:rPr>
              <a:t> </a:t>
            </a:r>
            <a:r>
              <a:rPr sz="1500" spc="-20" dirty="0">
                <a:latin typeface="Carlito"/>
                <a:cs typeface="Carlito"/>
              </a:rPr>
              <a:t>solve </a:t>
            </a:r>
            <a:r>
              <a:rPr sz="1500" spc="-10" dirty="0">
                <a:latin typeface="Carlito"/>
                <a:cs typeface="Carlito"/>
              </a:rPr>
              <a:t>challenges</a:t>
            </a:r>
            <a:endParaRPr sz="1500">
              <a:latin typeface="Carlito"/>
              <a:cs typeface="Carlit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659628" y="4389501"/>
            <a:ext cx="137541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Carlito"/>
                <a:cs typeface="Carlito"/>
              </a:rPr>
              <a:t>A</a:t>
            </a:r>
            <a:r>
              <a:rPr sz="1500" spc="-10" dirty="0">
                <a:latin typeface="Carlito"/>
                <a:cs typeface="Carlito"/>
              </a:rPr>
              <a:t> </a:t>
            </a:r>
            <a:r>
              <a:rPr sz="1500" spc="-20" dirty="0">
                <a:latin typeface="Carlito"/>
                <a:cs typeface="Carlito"/>
              </a:rPr>
              <a:t>3-</a:t>
            </a:r>
            <a:r>
              <a:rPr sz="1500" dirty="0">
                <a:latin typeface="Carlito"/>
                <a:cs typeface="Carlito"/>
              </a:rPr>
              <a:t>6</a:t>
            </a:r>
            <a:r>
              <a:rPr sz="1500" spc="25" dirty="0">
                <a:latin typeface="Carlito"/>
                <a:cs typeface="Carlito"/>
              </a:rPr>
              <a:t> </a:t>
            </a:r>
            <a:r>
              <a:rPr sz="1500" spc="-10" dirty="0">
                <a:latin typeface="Carlito"/>
                <a:cs typeface="Carlito"/>
              </a:rPr>
              <a:t>weeks hands-</a:t>
            </a:r>
            <a:r>
              <a:rPr sz="1500" spc="-25" dirty="0">
                <a:latin typeface="Carlito"/>
                <a:cs typeface="Carlito"/>
              </a:rPr>
              <a:t>on </a:t>
            </a:r>
            <a:r>
              <a:rPr sz="1500" spc="-10" dirty="0">
                <a:latin typeface="Carlito"/>
                <a:cs typeface="Carlito"/>
              </a:rPr>
              <a:t>engagement </a:t>
            </a:r>
            <a:r>
              <a:rPr sz="1500" spc="-20" dirty="0">
                <a:latin typeface="Carlito"/>
                <a:cs typeface="Carlito"/>
              </a:rPr>
              <a:t>with </a:t>
            </a:r>
            <a:r>
              <a:rPr sz="1500" spc="-10" dirty="0">
                <a:latin typeface="Carlito"/>
                <a:cs typeface="Carlito"/>
              </a:rPr>
              <a:t>AWS</a:t>
            </a:r>
            <a:r>
              <a:rPr sz="1500" spc="-75" dirty="0">
                <a:latin typeface="Carlito"/>
                <a:cs typeface="Carlito"/>
              </a:rPr>
              <a:t> </a:t>
            </a:r>
            <a:r>
              <a:rPr sz="1500" spc="-20" dirty="0">
                <a:latin typeface="Carlito"/>
                <a:cs typeface="Carlito"/>
              </a:rPr>
              <a:t>Data </a:t>
            </a:r>
            <a:r>
              <a:rPr sz="1500" spc="-10" dirty="0">
                <a:latin typeface="Carlito"/>
                <a:cs typeface="Carlito"/>
              </a:rPr>
              <a:t>Scientists </a:t>
            </a:r>
            <a:r>
              <a:rPr sz="1500" dirty="0">
                <a:latin typeface="Carlito"/>
                <a:cs typeface="Carlito"/>
              </a:rPr>
              <a:t>to</a:t>
            </a:r>
            <a:r>
              <a:rPr sz="1500" spc="-25" dirty="0">
                <a:latin typeface="Carlito"/>
                <a:cs typeface="Carlito"/>
              </a:rPr>
              <a:t> </a:t>
            </a:r>
            <a:r>
              <a:rPr sz="1500" spc="-20" dirty="0">
                <a:latin typeface="Carlito"/>
                <a:cs typeface="Carlito"/>
              </a:rPr>
              <a:t>help </a:t>
            </a:r>
            <a:r>
              <a:rPr sz="1500" spc="-10" dirty="0">
                <a:latin typeface="Carlito"/>
                <a:cs typeface="Carlito"/>
              </a:rPr>
              <a:t>customers </a:t>
            </a:r>
            <a:r>
              <a:rPr sz="1500" dirty="0">
                <a:latin typeface="Carlito"/>
                <a:cs typeface="Carlito"/>
              </a:rPr>
              <a:t>building</a:t>
            </a:r>
            <a:r>
              <a:rPr sz="1500" spc="-40" dirty="0">
                <a:latin typeface="Carlito"/>
                <a:cs typeface="Carlito"/>
              </a:rPr>
              <a:t> </a:t>
            </a:r>
            <a:r>
              <a:rPr sz="1500" dirty="0">
                <a:latin typeface="Carlito"/>
                <a:cs typeface="Carlito"/>
              </a:rPr>
              <a:t>a</a:t>
            </a:r>
            <a:r>
              <a:rPr sz="1500" spc="-20" dirty="0">
                <a:latin typeface="Carlito"/>
                <a:cs typeface="Carlito"/>
              </a:rPr>
              <a:t> </a:t>
            </a:r>
            <a:r>
              <a:rPr sz="1500" spc="-10" dirty="0">
                <a:latin typeface="Carlito"/>
                <a:cs typeface="Carlito"/>
              </a:rPr>
              <a:t>GenAI POC/Pilot</a:t>
            </a:r>
            <a:endParaRPr sz="1500">
              <a:latin typeface="Carlito"/>
              <a:cs typeface="Carlito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110218" y="4395978"/>
            <a:ext cx="1075055" cy="1169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spc="-40" dirty="0">
                <a:latin typeface="Carlito"/>
                <a:cs typeface="Carlito"/>
              </a:rPr>
              <a:t>Take</a:t>
            </a:r>
            <a:r>
              <a:rPr sz="1500" spc="-25" dirty="0">
                <a:latin typeface="Carlito"/>
                <a:cs typeface="Carlito"/>
              </a:rPr>
              <a:t> </a:t>
            </a:r>
            <a:r>
              <a:rPr sz="1500" dirty="0">
                <a:latin typeface="Carlito"/>
                <a:cs typeface="Carlito"/>
              </a:rPr>
              <a:t>WLs</a:t>
            </a:r>
            <a:r>
              <a:rPr sz="1500" spc="-15" dirty="0">
                <a:latin typeface="Carlito"/>
                <a:cs typeface="Carlito"/>
              </a:rPr>
              <a:t> </a:t>
            </a:r>
            <a:r>
              <a:rPr sz="1500" spc="-25" dirty="0">
                <a:latin typeface="Carlito"/>
                <a:cs typeface="Carlito"/>
              </a:rPr>
              <a:t>to </a:t>
            </a:r>
            <a:r>
              <a:rPr sz="1500" spc="-10" dirty="0">
                <a:latin typeface="Carlito"/>
                <a:cs typeface="Carlito"/>
              </a:rPr>
              <a:t>production according</a:t>
            </a:r>
            <a:r>
              <a:rPr sz="1500" spc="-5" dirty="0">
                <a:latin typeface="Carlito"/>
                <a:cs typeface="Carlito"/>
              </a:rPr>
              <a:t> </a:t>
            </a:r>
            <a:r>
              <a:rPr sz="1500" spc="-25" dirty="0">
                <a:latin typeface="Carlito"/>
                <a:cs typeface="Carlito"/>
              </a:rPr>
              <a:t>to </a:t>
            </a:r>
            <a:r>
              <a:rPr sz="1500" spc="55" dirty="0">
                <a:latin typeface="Liberation Sans Narrow"/>
                <a:cs typeface="Liberation Sans Narrow"/>
              </a:rPr>
              <a:t>customer’s </a:t>
            </a:r>
            <a:r>
              <a:rPr sz="1500" spc="-10" dirty="0">
                <a:latin typeface="Carlito"/>
                <a:cs typeface="Carlito"/>
              </a:rPr>
              <a:t>specifications</a:t>
            </a:r>
            <a:endParaRPr sz="1500">
              <a:latin typeface="Carlito"/>
              <a:cs typeface="Carlito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398522" y="4335017"/>
            <a:ext cx="138176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Carlito"/>
                <a:cs typeface="Carlito"/>
              </a:rPr>
              <a:t>A</a:t>
            </a:r>
            <a:r>
              <a:rPr sz="1500" spc="-30" dirty="0">
                <a:latin typeface="Carlito"/>
                <a:cs typeface="Carlito"/>
              </a:rPr>
              <a:t> </a:t>
            </a:r>
            <a:r>
              <a:rPr sz="1500" dirty="0">
                <a:latin typeface="Carlito"/>
                <a:cs typeface="Carlito"/>
              </a:rPr>
              <a:t>journey</a:t>
            </a:r>
            <a:r>
              <a:rPr sz="1500" spc="-35" dirty="0">
                <a:latin typeface="Carlito"/>
                <a:cs typeface="Carlito"/>
              </a:rPr>
              <a:t> </a:t>
            </a:r>
            <a:r>
              <a:rPr sz="1500" dirty="0">
                <a:latin typeface="Carlito"/>
                <a:cs typeface="Carlito"/>
              </a:rPr>
              <a:t>to</a:t>
            </a:r>
            <a:r>
              <a:rPr sz="1500" spc="-35" dirty="0">
                <a:latin typeface="Carlito"/>
                <a:cs typeface="Carlito"/>
              </a:rPr>
              <a:t> </a:t>
            </a:r>
            <a:r>
              <a:rPr sz="1500" spc="-50" dirty="0">
                <a:latin typeface="Carlito"/>
                <a:cs typeface="Carlito"/>
              </a:rPr>
              <a:t>a </a:t>
            </a:r>
            <a:r>
              <a:rPr sz="1500" dirty="0">
                <a:latin typeface="Carlito"/>
                <a:cs typeface="Carlito"/>
              </a:rPr>
              <a:t>GenAI</a:t>
            </a:r>
            <a:r>
              <a:rPr sz="1500" spc="-15" dirty="0">
                <a:latin typeface="Carlito"/>
                <a:cs typeface="Carlito"/>
              </a:rPr>
              <a:t> </a:t>
            </a:r>
            <a:r>
              <a:rPr sz="1500" dirty="0">
                <a:latin typeface="Carlito"/>
                <a:cs typeface="Carlito"/>
              </a:rPr>
              <a:t>use</a:t>
            </a:r>
            <a:r>
              <a:rPr sz="1500" spc="-15" dirty="0">
                <a:latin typeface="Carlito"/>
                <a:cs typeface="Carlito"/>
              </a:rPr>
              <a:t> </a:t>
            </a:r>
            <a:r>
              <a:rPr sz="1500" dirty="0">
                <a:latin typeface="Carlito"/>
                <a:cs typeface="Carlito"/>
              </a:rPr>
              <a:t>case</a:t>
            </a:r>
            <a:r>
              <a:rPr sz="1500" spc="-15" dirty="0">
                <a:latin typeface="Carlito"/>
                <a:cs typeface="Carlito"/>
              </a:rPr>
              <a:t> </a:t>
            </a:r>
            <a:r>
              <a:rPr sz="1500" spc="-25" dirty="0">
                <a:latin typeface="Carlito"/>
                <a:cs typeface="Carlito"/>
              </a:rPr>
              <a:t>in </a:t>
            </a:r>
            <a:r>
              <a:rPr sz="1500" spc="-10" dirty="0">
                <a:latin typeface="Carlito"/>
                <a:cs typeface="Carlito"/>
              </a:rPr>
              <a:t>production </a:t>
            </a:r>
            <a:r>
              <a:rPr sz="1500" dirty="0">
                <a:latin typeface="Carlito"/>
                <a:cs typeface="Carlito"/>
              </a:rPr>
              <a:t>focusing</a:t>
            </a:r>
            <a:r>
              <a:rPr sz="1500" spc="-80" dirty="0">
                <a:latin typeface="Carlito"/>
                <a:cs typeface="Carlito"/>
              </a:rPr>
              <a:t> </a:t>
            </a:r>
            <a:r>
              <a:rPr sz="1500" spc="-25" dirty="0">
                <a:latin typeface="Carlito"/>
                <a:cs typeface="Carlito"/>
              </a:rPr>
              <a:t>on </a:t>
            </a:r>
            <a:r>
              <a:rPr sz="1500" dirty="0">
                <a:latin typeface="Carlito"/>
                <a:cs typeface="Carlito"/>
              </a:rPr>
              <a:t>aligning</a:t>
            </a:r>
            <a:r>
              <a:rPr sz="1500" spc="-45" dirty="0">
                <a:latin typeface="Carlito"/>
                <a:cs typeface="Carlito"/>
              </a:rPr>
              <a:t> </a:t>
            </a:r>
            <a:r>
              <a:rPr sz="1500" spc="-10" dirty="0">
                <a:latin typeface="Carlito"/>
                <a:cs typeface="Carlito"/>
              </a:rPr>
              <a:t>product </a:t>
            </a:r>
            <a:r>
              <a:rPr sz="1500" dirty="0">
                <a:latin typeface="Carlito"/>
                <a:cs typeface="Carlito"/>
              </a:rPr>
              <a:t>and</a:t>
            </a:r>
            <a:r>
              <a:rPr sz="1500" spc="-45" dirty="0">
                <a:latin typeface="Carlito"/>
                <a:cs typeface="Carlito"/>
              </a:rPr>
              <a:t> </a:t>
            </a:r>
            <a:r>
              <a:rPr sz="1500" dirty="0">
                <a:latin typeface="Carlito"/>
                <a:cs typeface="Carlito"/>
              </a:rPr>
              <a:t>tech</a:t>
            </a:r>
            <a:r>
              <a:rPr sz="1500" spc="-40" dirty="0">
                <a:latin typeface="Carlito"/>
                <a:cs typeface="Carlito"/>
              </a:rPr>
              <a:t> </a:t>
            </a:r>
            <a:r>
              <a:rPr sz="1500" spc="-20" dirty="0">
                <a:latin typeface="Carlito"/>
                <a:cs typeface="Carlito"/>
              </a:rPr>
              <a:t>teams </a:t>
            </a:r>
            <a:r>
              <a:rPr sz="1500" spc="-10" dirty="0">
                <a:latin typeface="Carlito"/>
                <a:cs typeface="Carlito"/>
              </a:rPr>
              <a:t>towards</a:t>
            </a:r>
            <a:r>
              <a:rPr sz="1500" spc="-25" dirty="0">
                <a:latin typeface="Carlito"/>
                <a:cs typeface="Carlito"/>
              </a:rPr>
              <a:t> </a:t>
            </a:r>
            <a:r>
              <a:rPr sz="1500" dirty="0">
                <a:latin typeface="Carlito"/>
                <a:cs typeface="Carlito"/>
              </a:rPr>
              <a:t>a</a:t>
            </a:r>
            <a:r>
              <a:rPr sz="1500" spc="-10" dirty="0">
                <a:latin typeface="Carlito"/>
                <a:cs typeface="Carlito"/>
              </a:rPr>
              <a:t> shared strategy</a:t>
            </a:r>
            <a:endParaRPr sz="15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6900" y="2452242"/>
            <a:ext cx="32181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55" dirty="0"/>
              <a:t>Thank</a:t>
            </a:r>
            <a:r>
              <a:rPr sz="4800" spc="-190" dirty="0"/>
              <a:t> </a:t>
            </a:r>
            <a:r>
              <a:rPr sz="4800" spc="-20" dirty="0"/>
              <a:t>you!</a:t>
            </a:r>
            <a:endParaRPr sz="4800"/>
          </a:p>
        </p:txBody>
      </p:sp>
      <p:grpSp>
        <p:nvGrpSpPr>
          <p:cNvPr id="5" name="object 5"/>
          <p:cNvGrpSpPr/>
          <p:nvPr/>
        </p:nvGrpSpPr>
        <p:grpSpPr>
          <a:xfrm>
            <a:off x="10517123" y="3692652"/>
            <a:ext cx="1675130" cy="2940050"/>
            <a:chOff x="10517123" y="3692652"/>
            <a:chExt cx="1675130" cy="294005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83339" y="4152900"/>
              <a:ext cx="708659" cy="7239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26723" y="4876800"/>
              <a:ext cx="807720" cy="8092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82527" y="4408932"/>
              <a:ext cx="397764" cy="39776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97411" y="3692652"/>
              <a:ext cx="466344" cy="4663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52759" y="5887212"/>
              <a:ext cx="713231" cy="7086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17123" y="5167884"/>
              <a:ext cx="713231" cy="71323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65991" y="5641848"/>
              <a:ext cx="826007" cy="9906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33CABEE-A54B-EED8-4B75-7F6857D586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35091" y="461334"/>
            <a:ext cx="5930900" cy="6121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22E3D"/>
          </a:solid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18288"/>
            <a:ext cx="12192000" cy="6798945"/>
            <a:chOff x="0" y="18288"/>
            <a:chExt cx="12192000" cy="67989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008" y="3607308"/>
              <a:ext cx="2307336" cy="23637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42931" y="18288"/>
              <a:ext cx="2307335" cy="236372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35595" y="1290827"/>
              <a:ext cx="2307336" cy="23622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267968"/>
              <a:ext cx="1680971" cy="23621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97096" y="336803"/>
              <a:ext cx="3238500" cy="33162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42931" y="2372867"/>
              <a:ext cx="1226820" cy="12572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33344" y="3599688"/>
              <a:ext cx="2671572" cy="273558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80972" y="1053084"/>
              <a:ext cx="2516124" cy="257708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11952" y="3590542"/>
              <a:ext cx="3355848" cy="322630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77883" y="3625596"/>
              <a:ext cx="1991868" cy="204063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3607308"/>
              <a:ext cx="780288" cy="214579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01756" y="2340864"/>
              <a:ext cx="1190244" cy="243992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0" y="2156460"/>
              <a:ext cx="12192000" cy="3001010"/>
            </a:xfrm>
            <a:custGeom>
              <a:avLst/>
              <a:gdLst/>
              <a:ahLst/>
              <a:cxnLst/>
              <a:rect l="l" t="t" r="r" b="b"/>
              <a:pathLst>
                <a:path w="12192000" h="3001010">
                  <a:moveTo>
                    <a:pt x="12192000" y="0"/>
                  </a:moveTo>
                  <a:lnTo>
                    <a:pt x="0" y="0"/>
                  </a:lnTo>
                  <a:lnTo>
                    <a:pt x="0" y="3000756"/>
                  </a:lnTo>
                  <a:lnTo>
                    <a:pt x="12192000" y="300075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00000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987348" y="2564383"/>
            <a:ext cx="644906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5" dirty="0">
                <a:solidFill>
                  <a:srgbClr val="E86CD2"/>
                </a:solidFill>
              </a:rPr>
              <a:t>Question:</a:t>
            </a:r>
            <a:r>
              <a:rPr spc="-170" dirty="0">
                <a:solidFill>
                  <a:srgbClr val="E86CD2"/>
                </a:solidFill>
              </a:rPr>
              <a:t> </a:t>
            </a:r>
            <a:r>
              <a:rPr spc="150" dirty="0">
                <a:solidFill>
                  <a:srgbClr val="E86CD2"/>
                </a:solidFill>
              </a:rPr>
              <a:t>What</a:t>
            </a:r>
            <a:r>
              <a:rPr spc="-180" dirty="0">
                <a:solidFill>
                  <a:srgbClr val="E86CD2"/>
                </a:solidFill>
              </a:rPr>
              <a:t> </a:t>
            </a:r>
            <a:r>
              <a:rPr spc="80" dirty="0">
                <a:solidFill>
                  <a:srgbClr val="E86CD2"/>
                </a:solidFill>
              </a:rPr>
              <a:t>is</a:t>
            </a:r>
            <a:r>
              <a:rPr spc="-150" dirty="0">
                <a:solidFill>
                  <a:srgbClr val="E86CD2"/>
                </a:solidFill>
              </a:rPr>
              <a:t> </a:t>
            </a:r>
            <a:r>
              <a:rPr spc="60" dirty="0">
                <a:solidFill>
                  <a:srgbClr val="E86CD2"/>
                </a:solidFill>
              </a:rPr>
              <a:t>generative</a:t>
            </a:r>
            <a:r>
              <a:rPr spc="-155" dirty="0">
                <a:solidFill>
                  <a:srgbClr val="E86CD2"/>
                </a:solidFill>
              </a:rPr>
              <a:t> </a:t>
            </a:r>
            <a:r>
              <a:rPr spc="145" dirty="0">
                <a:solidFill>
                  <a:srgbClr val="E86CD2"/>
                </a:solidFill>
              </a:rPr>
              <a:t>AI?</a:t>
            </a:r>
          </a:p>
        </p:txBody>
      </p:sp>
      <p:pic>
        <p:nvPicPr>
          <p:cNvPr id="18" name="object 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94359" y="6335267"/>
            <a:ext cx="348996" cy="208787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987348" y="3205353"/>
            <a:ext cx="8966835" cy="1667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0045" marR="876935" indent="-347980">
              <a:lnSpc>
                <a:spcPct val="100000"/>
              </a:lnSpc>
              <a:spcBef>
                <a:spcPts val="100"/>
              </a:spcBef>
              <a:buChar char="•"/>
              <a:tabLst>
                <a:tab pos="360045" algn="l"/>
              </a:tabLst>
            </a:pP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Creates</a:t>
            </a:r>
            <a:r>
              <a:rPr sz="24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new</a:t>
            </a:r>
            <a:r>
              <a:rPr sz="24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content</a:t>
            </a:r>
            <a:r>
              <a:rPr sz="24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400" spc="-55" dirty="0">
                <a:solidFill>
                  <a:srgbClr val="FFFFFF"/>
                </a:solidFill>
                <a:latin typeface="Trebuchet MS"/>
                <a:cs typeface="Trebuchet MS"/>
              </a:rPr>
              <a:t> ideas,</a:t>
            </a:r>
            <a:r>
              <a:rPr sz="24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including</a:t>
            </a:r>
            <a:r>
              <a:rPr sz="24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conversations, </a:t>
            </a:r>
            <a:r>
              <a:rPr sz="2400" spc="-30" dirty="0">
                <a:solidFill>
                  <a:srgbClr val="FFFFFF"/>
                </a:solidFill>
                <a:latin typeface="Trebuchet MS"/>
                <a:cs typeface="Trebuchet MS"/>
              </a:rPr>
              <a:t>stories,</a:t>
            </a:r>
            <a:r>
              <a:rPr sz="24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images,</a:t>
            </a:r>
            <a:r>
              <a:rPr sz="2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videos,</a:t>
            </a:r>
            <a:r>
              <a:rPr sz="24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music</a:t>
            </a:r>
            <a:endParaRPr sz="2400">
              <a:latin typeface="Trebuchet MS"/>
              <a:cs typeface="Trebuchet MS"/>
            </a:endParaRPr>
          </a:p>
          <a:p>
            <a:pPr marL="360045" marR="5080" indent="-347980">
              <a:lnSpc>
                <a:spcPct val="100000"/>
              </a:lnSpc>
              <a:spcBef>
                <a:spcPts val="1405"/>
              </a:spcBef>
              <a:buChar char="•"/>
              <a:tabLst>
                <a:tab pos="360045" algn="l"/>
              </a:tabLst>
            </a:pP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Powered</a:t>
            </a:r>
            <a:r>
              <a:rPr sz="24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24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large</a:t>
            </a:r>
            <a:r>
              <a:rPr sz="24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models</a:t>
            </a:r>
            <a:r>
              <a:rPr sz="24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24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24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pretrained</a:t>
            </a:r>
            <a:r>
              <a:rPr sz="24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24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vast</a:t>
            </a:r>
            <a:r>
              <a:rPr sz="24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corpora </a:t>
            </a:r>
            <a:r>
              <a:rPr sz="2400" spc="5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4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4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Trebuchet MS"/>
                <a:cs typeface="Trebuchet MS"/>
              </a:rPr>
              <a:t>commonly</a:t>
            </a:r>
            <a:r>
              <a:rPr sz="24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rebuchet MS"/>
                <a:cs typeface="Trebuchet MS"/>
              </a:rPr>
              <a:t>referred</a:t>
            </a:r>
            <a:r>
              <a:rPr sz="24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4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foundation</a:t>
            </a:r>
            <a:r>
              <a:rPr sz="24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models</a:t>
            </a:r>
            <a:r>
              <a:rPr sz="24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(FMs)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29412" y="3144773"/>
            <a:ext cx="1083310" cy="1744980"/>
            <a:chOff x="629412" y="3144773"/>
            <a:chExt cx="1083310" cy="1744980"/>
          </a:xfrm>
        </p:grpSpPr>
        <p:sp>
          <p:nvSpPr>
            <p:cNvPr id="21" name="object 21"/>
            <p:cNvSpPr/>
            <p:nvPr/>
          </p:nvSpPr>
          <p:spPr>
            <a:xfrm>
              <a:off x="1199832" y="4779009"/>
              <a:ext cx="512445" cy="110489"/>
            </a:xfrm>
            <a:custGeom>
              <a:avLst/>
              <a:gdLst/>
              <a:ahLst/>
              <a:cxnLst/>
              <a:rect l="l" t="t" r="r" b="b"/>
              <a:pathLst>
                <a:path w="512444" h="110489">
                  <a:moveTo>
                    <a:pt x="44754" y="2285"/>
                  </a:moveTo>
                  <a:lnTo>
                    <a:pt x="1016" y="2285"/>
                  </a:lnTo>
                  <a:lnTo>
                    <a:pt x="0" y="3301"/>
                  </a:lnTo>
                  <a:lnTo>
                    <a:pt x="0" y="106933"/>
                  </a:lnTo>
                  <a:lnTo>
                    <a:pt x="1016" y="107950"/>
                  </a:lnTo>
                  <a:lnTo>
                    <a:pt x="38862" y="107950"/>
                  </a:lnTo>
                  <a:lnTo>
                    <a:pt x="46386" y="107449"/>
                  </a:lnTo>
                  <a:lnTo>
                    <a:pt x="53111" y="105949"/>
                  </a:lnTo>
                  <a:lnTo>
                    <a:pt x="59035" y="103449"/>
                  </a:lnTo>
                  <a:lnTo>
                    <a:pt x="64160" y="99948"/>
                  </a:lnTo>
                  <a:lnTo>
                    <a:pt x="68781" y="96012"/>
                  </a:lnTo>
                  <a:lnTo>
                    <a:pt x="14782" y="96012"/>
                  </a:lnTo>
                  <a:lnTo>
                    <a:pt x="14782" y="59689"/>
                  </a:lnTo>
                  <a:lnTo>
                    <a:pt x="66552" y="59689"/>
                  </a:lnTo>
                  <a:lnTo>
                    <a:pt x="64973" y="57657"/>
                  </a:lnTo>
                  <a:lnTo>
                    <a:pt x="59994" y="54482"/>
                  </a:lnTo>
                  <a:lnTo>
                    <a:pt x="53492" y="52577"/>
                  </a:lnTo>
                  <a:lnTo>
                    <a:pt x="58064" y="50545"/>
                  </a:lnTo>
                  <a:lnTo>
                    <a:pt x="60960" y="48132"/>
                  </a:lnTo>
                  <a:lnTo>
                    <a:pt x="14782" y="48132"/>
                  </a:lnTo>
                  <a:lnTo>
                    <a:pt x="14782" y="14223"/>
                  </a:lnTo>
                  <a:lnTo>
                    <a:pt x="63769" y="14223"/>
                  </a:lnTo>
                  <a:lnTo>
                    <a:pt x="52679" y="4825"/>
                  </a:lnTo>
                  <a:lnTo>
                    <a:pt x="44754" y="2285"/>
                  </a:lnTo>
                  <a:close/>
                </a:path>
                <a:path w="512444" h="110489">
                  <a:moveTo>
                    <a:pt x="66552" y="59689"/>
                  </a:moveTo>
                  <a:lnTo>
                    <a:pt x="44754" y="59689"/>
                  </a:lnTo>
                  <a:lnTo>
                    <a:pt x="49657" y="61213"/>
                  </a:lnTo>
                  <a:lnTo>
                    <a:pt x="56261" y="67309"/>
                  </a:lnTo>
                  <a:lnTo>
                    <a:pt x="57912" y="71881"/>
                  </a:lnTo>
                  <a:lnTo>
                    <a:pt x="57912" y="77850"/>
                  </a:lnTo>
                  <a:lnTo>
                    <a:pt x="56702" y="85778"/>
                  </a:lnTo>
                  <a:lnTo>
                    <a:pt x="53073" y="91455"/>
                  </a:lnTo>
                  <a:lnTo>
                    <a:pt x="47024" y="94870"/>
                  </a:lnTo>
                  <a:lnTo>
                    <a:pt x="38557" y="96012"/>
                  </a:lnTo>
                  <a:lnTo>
                    <a:pt x="68781" y="96012"/>
                  </a:lnTo>
                  <a:lnTo>
                    <a:pt x="70421" y="94614"/>
                  </a:lnTo>
                  <a:lnTo>
                    <a:pt x="73596" y="87375"/>
                  </a:lnTo>
                  <a:lnTo>
                    <a:pt x="73558" y="71881"/>
                  </a:lnTo>
                  <a:lnTo>
                    <a:pt x="71945" y="66547"/>
                  </a:lnTo>
                  <a:lnTo>
                    <a:pt x="68427" y="62102"/>
                  </a:lnTo>
                  <a:lnTo>
                    <a:pt x="66552" y="59689"/>
                  </a:lnTo>
                  <a:close/>
                </a:path>
                <a:path w="512444" h="110489">
                  <a:moveTo>
                    <a:pt x="63769" y="14223"/>
                  </a:moveTo>
                  <a:lnTo>
                    <a:pt x="39928" y="14223"/>
                  </a:lnTo>
                  <a:lnTo>
                    <a:pt x="44526" y="15620"/>
                  </a:lnTo>
                  <a:lnTo>
                    <a:pt x="50723" y="21462"/>
                  </a:lnTo>
                  <a:lnTo>
                    <a:pt x="52273" y="25653"/>
                  </a:lnTo>
                  <a:lnTo>
                    <a:pt x="52273" y="42544"/>
                  </a:lnTo>
                  <a:lnTo>
                    <a:pt x="45974" y="48132"/>
                  </a:lnTo>
                  <a:lnTo>
                    <a:pt x="60960" y="48132"/>
                  </a:lnTo>
                  <a:lnTo>
                    <a:pt x="61569" y="47625"/>
                  </a:lnTo>
                  <a:lnTo>
                    <a:pt x="66446" y="40004"/>
                  </a:lnTo>
                  <a:lnTo>
                    <a:pt x="67665" y="35432"/>
                  </a:lnTo>
                  <a:lnTo>
                    <a:pt x="67552" y="21462"/>
                  </a:lnTo>
                  <a:lnTo>
                    <a:pt x="64668" y="14985"/>
                  </a:lnTo>
                  <a:lnTo>
                    <a:pt x="63769" y="14223"/>
                  </a:lnTo>
                  <a:close/>
                </a:path>
                <a:path w="512444" h="110489">
                  <a:moveTo>
                    <a:pt x="107505" y="2285"/>
                  </a:moveTo>
                  <a:lnTo>
                    <a:pt x="94043" y="2285"/>
                  </a:lnTo>
                  <a:lnTo>
                    <a:pt x="93027" y="3301"/>
                  </a:lnTo>
                  <a:lnTo>
                    <a:pt x="93027" y="106933"/>
                  </a:lnTo>
                  <a:lnTo>
                    <a:pt x="94043" y="107950"/>
                  </a:lnTo>
                  <a:lnTo>
                    <a:pt x="157289" y="107950"/>
                  </a:lnTo>
                  <a:lnTo>
                    <a:pt x="158305" y="106933"/>
                  </a:lnTo>
                  <a:lnTo>
                    <a:pt x="158305" y="96138"/>
                  </a:lnTo>
                  <a:lnTo>
                    <a:pt x="157289" y="95122"/>
                  </a:lnTo>
                  <a:lnTo>
                    <a:pt x="108521" y="95122"/>
                  </a:lnTo>
                  <a:lnTo>
                    <a:pt x="108521" y="3301"/>
                  </a:lnTo>
                  <a:lnTo>
                    <a:pt x="107505" y="2285"/>
                  </a:lnTo>
                  <a:close/>
                </a:path>
                <a:path w="512444" h="110489">
                  <a:moveTo>
                    <a:pt x="218757" y="0"/>
                  </a:moveTo>
                  <a:lnTo>
                    <a:pt x="182530" y="14462"/>
                  </a:lnTo>
                  <a:lnTo>
                    <a:pt x="169227" y="55117"/>
                  </a:lnTo>
                  <a:lnTo>
                    <a:pt x="169584" y="63309"/>
                  </a:lnTo>
                  <a:lnTo>
                    <a:pt x="186693" y="99992"/>
                  </a:lnTo>
                  <a:lnTo>
                    <a:pt x="218757" y="110489"/>
                  </a:lnTo>
                  <a:lnTo>
                    <a:pt x="226042" y="110083"/>
                  </a:lnTo>
                  <a:lnTo>
                    <a:pt x="253143" y="97408"/>
                  </a:lnTo>
                  <a:lnTo>
                    <a:pt x="218757" y="97408"/>
                  </a:lnTo>
                  <a:lnTo>
                    <a:pt x="211002" y="96722"/>
                  </a:lnTo>
                  <a:lnTo>
                    <a:pt x="185755" y="64879"/>
                  </a:lnTo>
                  <a:lnTo>
                    <a:pt x="185229" y="55117"/>
                  </a:lnTo>
                  <a:lnTo>
                    <a:pt x="185755" y="45450"/>
                  </a:lnTo>
                  <a:lnTo>
                    <a:pt x="210990" y="13749"/>
                  </a:lnTo>
                  <a:lnTo>
                    <a:pt x="218757" y="13081"/>
                  </a:lnTo>
                  <a:lnTo>
                    <a:pt x="253086" y="13081"/>
                  </a:lnTo>
                  <a:lnTo>
                    <a:pt x="247689" y="8304"/>
                  </a:lnTo>
                  <a:lnTo>
                    <a:pt x="239236" y="3698"/>
                  </a:lnTo>
                  <a:lnTo>
                    <a:pt x="229592" y="926"/>
                  </a:lnTo>
                  <a:lnTo>
                    <a:pt x="218757" y="0"/>
                  </a:lnTo>
                  <a:close/>
                </a:path>
                <a:path w="512444" h="110489">
                  <a:moveTo>
                    <a:pt x="253086" y="13081"/>
                  </a:moveTo>
                  <a:lnTo>
                    <a:pt x="218757" y="13081"/>
                  </a:lnTo>
                  <a:lnTo>
                    <a:pt x="226377" y="13749"/>
                  </a:lnTo>
                  <a:lnTo>
                    <a:pt x="233045" y="15763"/>
                  </a:lnTo>
                  <a:lnTo>
                    <a:pt x="252031" y="55117"/>
                  </a:lnTo>
                  <a:lnTo>
                    <a:pt x="251492" y="64879"/>
                  </a:lnTo>
                  <a:lnTo>
                    <a:pt x="226377" y="96722"/>
                  </a:lnTo>
                  <a:lnTo>
                    <a:pt x="218757" y="97408"/>
                  </a:lnTo>
                  <a:lnTo>
                    <a:pt x="253143" y="97408"/>
                  </a:lnTo>
                  <a:lnTo>
                    <a:pt x="268033" y="55117"/>
                  </a:lnTo>
                  <a:lnTo>
                    <a:pt x="267221" y="42949"/>
                  </a:lnTo>
                  <a:lnTo>
                    <a:pt x="264779" y="32162"/>
                  </a:lnTo>
                  <a:lnTo>
                    <a:pt x="260693" y="22756"/>
                  </a:lnTo>
                  <a:lnTo>
                    <a:pt x="254952" y="14731"/>
                  </a:lnTo>
                  <a:lnTo>
                    <a:pt x="253086" y="13081"/>
                  </a:lnTo>
                  <a:close/>
                </a:path>
                <a:path w="512444" h="110489">
                  <a:moveTo>
                    <a:pt x="337629" y="0"/>
                  </a:moveTo>
                  <a:lnTo>
                    <a:pt x="301402" y="14462"/>
                  </a:lnTo>
                  <a:lnTo>
                    <a:pt x="288099" y="55117"/>
                  </a:lnTo>
                  <a:lnTo>
                    <a:pt x="288456" y="63309"/>
                  </a:lnTo>
                  <a:lnTo>
                    <a:pt x="305565" y="99992"/>
                  </a:lnTo>
                  <a:lnTo>
                    <a:pt x="337629" y="110489"/>
                  </a:lnTo>
                  <a:lnTo>
                    <a:pt x="344914" y="110083"/>
                  </a:lnTo>
                  <a:lnTo>
                    <a:pt x="372015" y="97408"/>
                  </a:lnTo>
                  <a:lnTo>
                    <a:pt x="337629" y="97408"/>
                  </a:lnTo>
                  <a:lnTo>
                    <a:pt x="329874" y="96722"/>
                  </a:lnTo>
                  <a:lnTo>
                    <a:pt x="304627" y="64879"/>
                  </a:lnTo>
                  <a:lnTo>
                    <a:pt x="304101" y="55117"/>
                  </a:lnTo>
                  <a:lnTo>
                    <a:pt x="304627" y="45450"/>
                  </a:lnTo>
                  <a:lnTo>
                    <a:pt x="329862" y="13749"/>
                  </a:lnTo>
                  <a:lnTo>
                    <a:pt x="337629" y="13081"/>
                  </a:lnTo>
                  <a:lnTo>
                    <a:pt x="371958" y="13081"/>
                  </a:lnTo>
                  <a:lnTo>
                    <a:pt x="366561" y="8304"/>
                  </a:lnTo>
                  <a:lnTo>
                    <a:pt x="358108" y="3698"/>
                  </a:lnTo>
                  <a:lnTo>
                    <a:pt x="348464" y="926"/>
                  </a:lnTo>
                  <a:lnTo>
                    <a:pt x="337629" y="0"/>
                  </a:lnTo>
                  <a:close/>
                </a:path>
                <a:path w="512444" h="110489">
                  <a:moveTo>
                    <a:pt x="371958" y="13081"/>
                  </a:moveTo>
                  <a:lnTo>
                    <a:pt x="337629" y="13081"/>
                  </a:lnTo>
                  <a:lnTo>
                    <a:pt x="345249" y="13749"/>
                  </a:lnTo>
                  <a:lnTo>
                    <a:pt x="351917" y="15763"/>
                  </a:lnTo>
                  <a:lnTo>
                    <a:pt x="370903" y="55117"/>
                  </a:lnTo>
                  <a:lnTo>
                    <a:pt x="370364" y="64879"/>
                  </a:lnTo>
                  <a:lnTo>
                    <a:pt x="345249" y="96722"/>
                  </a:lnTo>
                  <a:lnTo>
                    <a:pt x="337629" y="97408"/>
                  </a:lnTo>
                  <a:lnTo>
                    <a:pt x="372015" y="97408"/>
                  </a:lnTo>
                  <a:lnTo>
                    <a:pt x="386905" y="55117"/>
                  </a:lnTo>
                  <a:lnTo>
                    <a:pt x="386093" y="42949"/>
                  </a:lnTo>
                  <a:lnTo>
                    <a:pt x="383651" y="32162"/>
                  </a:lnTo>
                  <a:lnTo>
                    <a:pt x="379565" y="22756"/>
                  </a:lnTo>
                  <a:lnTo>
                    <a:pt x="373824" y="14731"/>
                  </a:lnTo>
                  <a:lnTo>
                    <a:pt x="371958" y="13081"/>
                  </a:lnTo>
                  <a:close/>
                </a:path>
                <a:path w="512444" h="110489">
                  <a:moveTo>
                    <a:pt x="425513" y="2285"/>
                  </a:moveTo>
                  <a:lnTo>
                    <a:pt x="411035" y="2285"/>
                  </a:lnTo>
                  <a:lnTo>
                    <a:pt x="410146" y="3175"/>
                  </a:lnTo>
                  <a:lnTo>
                    <a:pt x="410019" y="106933"/>
                  </a:lnTo>
                  <a:lnTo>
                    <a:pt x="411035" y="107950"/>
                  </a:lnTo>
                  <a:lnTo>
                    <a:pt x="423227" y="107950"/>
                  </a:lnTo>
                  <a:lnTo>
                    <a:pt x="424243" y="106933"/>
                  </a:lnTo>
                  <a:lnTo>
                    <a:pt x="424243" y="24637"/>
                  </a:lnTo>
                  <a:lnTo>
                    <a:pt x="439120" y="24637"/>
                  </a:lnTo>
                  <a:lnTo>
                    <a:pt x="428688" y="4825"/>
                  </a:lnTo>
                  <a:lnTo>
                    <a:pt x="428180" y="3809"/>
                  </a:lnTo>
                  <a:lnTo>
                    <a:pt x="427672" y="3175"/>
                  </a:lnTo>
                  <a:lnTo>
                    <a:pt x="426402" y="2412"/>
                  </a:lnTo>
                  <a:lnTo>
                    <a:pt x="425513" y="2285"/>
                  </a:lnTo>
                  <a:close/>
                </a:path>
                <a:path w="512444" h="110489">
                  <a:moveTo>
                    <a:pt x="512381" y="24891"/>
                  </a:moveTo>
                  <a:lnTo>
                    <a:pt x="498030" y="24891"/>
                  </a:lnTo>
                  <a:lnTo>
                    <a:pt x="498030" y="106933"/>
                  </a:lnTo>
                  <a:lnTo>
                    <a:pt x="499046" y="107950"/>
                  </a:lnTo>
                  <a:lnTo>
                    <a:pt x="511365" y="107950"/>
                  </a:lnTo>
                  <a:lnTo>
                    <a:pt x="512381" y="106933"/>
                  </a:lnTo>
                  <a:lnTo>
                    <a:pt x="512381" y="24891"/>
                  </a:lnTo>
                  <a:close/>
                </a:path>
                <a:path w="512444" h="110489">
                  <a:moveTo>
                    <a:pt x="439120" y="24637"/>
                  </a:moveTo>
                  <a:lnTo>
                    <a:pt x="424243" y="24637"/>
                  </a:lnTo>
                  <a:lnTo>
                    <a:pt x="452818" y="78358"/>
                  </a:lnTo>
                  <a:lnTo>
                    <a:pt x="453326" y="79247"/>
                  </a:lnTo>
                  <a:lnTo>
                    <a:pt x="453834" y="79882"/>
                  </a:lnTo>
                  <a:lnTo>
                    <a:pt x="454596" y="80263"/>
                  </a:lnTo>
                  <a:lnTo>
                    <a:pt x="455231" y="80771"/>
                  </a:lnTo>
                  <a:lnTo>
                    <a:pt x="456120" y="80898"/>
                  </a:lnTo>
                  <a:lnTo>
                    <a:pt x="467423" y="80898"/>
                  </a:lnTo>
                  <a:lnTo>
                    <a:pt x="468947" y="80009"/>
                  </a:lnTo>
                  <a:lnTo>
                    <a:pt x="469709" y="78358"/>
                  </a:lnTo>
                  <a:lnTo>
                    <a:pt x="475696" y="67056"/>
                  </a:lnTo>
                  <a:lnTo>
                    <a:pt x="461454" y="67056"/>
                  </a:lnTo>
                  <a:lnTo>
                    <a:pt x="439120" y="24637"/>
                  </a:lnTo>
                  <a:close/>
                </a:path>
                <a:path w="512444" h="110489">
                  <a:moveTo>
                    <a:pt x="511365" y="2285"/>
                  </a:moveTo>
                  <a:lnTo>
                    <a:pt x="497268" y="2285"/>
                  </a:lnTo>
                  <a:lnTo>
                    <a:pt x="496379" y="2412"/>
                  </a:lnTo>
                  <a:lnTo>
                    <a:pt x="495109" y="3175"/>
                  </a:lnTo>
                  <a:lnTo>
                    <a:pt x="494601" y="3809"/>
                  </a:lnTo>
                  <a:lnTo>
                    <a:pt x="494093" y="4825"/>
                  </a:lnTo>
                  <a:lnTo>
                    <a:pt x="461454" y="67056"/>
                  </a:lnTo>
                  <a:lnTo>
                    <a:pt x="475696" y="67056"/>
                  </a:lnTo>
                  <a:lnTo>
                    <a:pt x="498030" y="24891"/>
                  </a:lnTo>
                  <a:lnTo>
                    <a:pt x="512381" y="24891"/>
                  </a:lnTo>
                  <a:lnTo>
                    <a:pt x="512254" y="3175"/>
                  </a:lnTo>
                  <a:lnTo>
                    <a:pt x="511365" y="2285"/>
                  </a:lnTo>
                  <a:close/>
                </a:path>
              </a:pathLst>
            </a:custGeom>
            <a:solidFill>
              <a:srgbClr val="404040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39318" y="3144773"/>
              <a:ext cx="0" cy="1682750"/>
            </a:xfrm>
            <a:custGeom>
              <a:avLst/>
              <a:gdLst/>
              <a:ahLst/>
              <a:cxnLst/>
              <a:rect l="l" t="t" r="r" b="b"/>
              <a:pathLst>
                <a:path h="1682750">
                  <a:moveTo>
                    <a:pt x="0" y="0"/>
                  </a:moveTo>
                  <a:lnTo>
                    <a:pt x="0" y="1682750"/>
                  </a:lnTo>
                </a:path>
              </a:pathLst>
            </a:custGeom>
            <a:ln w="19812">
              <a:solidFill>
                <a:srgbClr val="F46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33985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/>
              <a:t>5</a:t>
            </a:fld>
            <a:endParaRPr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0673E96-E52A-F7FC-D38C-8B67E6D7A2C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7735" y="6181154"/>
            <a:ext cx="825500" cy="546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89017" y="3561717"/>
            <a:ext cx="11529060" cy="3499485"/>
            <a:chOff x="662940" y="3358896"/>
            <a:chExt cx="11529060" cy="349948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8663" y="4728972"/>
              <a:ext cx="723900" cy="7238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10799" y="5158740"/>
              <a:ext cx="809244" cy="80772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07851" y="4985004"/>
              <a:ext cx="397764" cy="39776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10444" y="4354068"/>
              <a:ext cx="769620" cy="7635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82399" y="4113276"/>
              <a:ext cx="466344" cy="46634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40923" y="5743956"/>
              <a:ext cx="714755" cy="71323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47590" y="5266359"/>
              <a:ext cx="1344409" cy="159163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321808" y="3404615"/>
              <a:ext cx="6257925" cy="3130550"/>
            </a:xfrm>
            <a:custGeom>
              <a:avLst/>
              <a:gdLst/>
              <a:ahLst/>
              <a:cxnLst/>
              <a:rect l="l" t="t" r="r" b="b"/>
              <a:pathLst>
                <a:path w="6257925" h="3130550">
                  <a:moveTo>
                    <a:pt x="2924556" y="0"/>
                  </a:moveTo>
                  <a:lnTo>
                    <a:pt x="0" y="0"/>
                  </a:lnTo>
                  <a:lnTo>
                    <a:pt x="0" y="3130296"/>
                  </a:lnTo>
                  <a:lnTo>
                    <a:pt x="2924556" y="3130296"/>
                  </a:lnTo>
                  <a:lnTo>
                    <a:pt x="2924556" y="0"/>
                  </a:lnTo>
                  <a:close/>
                </a:path>
                <a:path w="6257925" h="3130550">
                  <a:moveTo>
                    <a:pt x="6257544" y="0"/>
                  </a:moveTo>
                  <a:lnTo>
                    <a:pt x="3200400" y="0"/>
                  </a:lnTo>
                  <a:lnTo>
                    <a:pt x="3200400" y="3130296"/>
                  </a:lnTo>
                  <a:lnTo>
                    <a:pt x="6257544" y="3130296"/>
                  </a:lnTo>
                  <a:lnTo>
                    <a:pt x="6257544" y="0"/>
                  </a:lnTo>
                  <a:close/>
                </a:path>
              </a:pathLst>
            </a:custGeom>
            <a:solidFill>
              <a:srgbClr val="151C2C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pPr algn="l" rtl="0"/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92495" y="3726180"/>
              <a:ext cx="2583179" cy="18135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94019" y="3994404"/>
              <a:ext cx="2578607" cy="172364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21807" y="3358896"/>
              <a:ext cx="2924556" cy="4572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19159" y="3358896"/>
              <a:ext cx="3063240" cy="4572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62940" y="3422904"/>
              <a:ext cx="4380230" cy="3130550"/>
            </a:xfrm>
            <a:custGeom>
              <a:avLst/>
              <a:gdLst/>
              <a:ahLst/>
              <a:cxnLst/>
              <a:rect l="l" t="t" r="r" b="b"/>
              <a:pathLst>
                <a:path w="4380230" h="3130550">
                  <a:moveTo>
                    <a:pt x="4379976" y="0"/>
                  </a:moveTo>
                  <a:lnTo>
                    <a:pt x="0" y="0"/>
                  </a:lnTo>
                  <a:lnTo>
                    <a:pt x="0" y="3130296"/>
                  </a:lnTo>
                  <a:lnTo>
                    <a:pt x="4379976" y="3130296"/>
                  </a:lnTo>
                  <a:lnTo>
                    <a:pt x="4379976" y="0"/>
                  </a:lnTo>
                  <a:close/>
                </a:path>
              </a:pathLst>
            </a:custGeom>
            <a:solidFill>
              <a:srgbClr val="151C2C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pPr algn="l" rtl="0"/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2940" y="3377184"/>
              <a:ext cx="4379976" cy="4572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3816" y="3752088"/>
              <a:ext cx="4079748" cy="204063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79180" y="3752088"/>
              <a:ext cx="2743200" cy="196596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52787" y="5852160"/>
              <a:ext cx="1539240" cy="51054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983224" y="5920740"/>
              <a:ext cx="1556385" cy="372110"/>
            </a:xfrm>
            <a:custGeom>
              <a:avLst/>
              <a:gdLst/>
              <a:ahLst/>
              <a:cxnLst/>
              <a:rect l="l" t="t" r="r" b="b"/>
              <a:pathLst>
                <a:path w="1556384" h="372110">
                  <a:moveTo>
                    <a:pt x="1556003" y="0"/>
                  </a:moveTo>
                  <a:lnTo>
                    <a:pt x="0" y="0"/>
                  </a:lnTo>
                  <a:lnTo>
                    <a:pt x="0" y="371856"/>
                  </a:lnTo>
                  <a:lnTo>
                    <a:pt x="1556003" y="371856"/>
                  </a:lnTo>
                  <a:lnTo>
                    <a:pt x="15560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105143" y="5975604"/>
              <a:ext cx="1312163" cy="26212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101595" y="5920740"/>
              <a:ext cx="1556385" cy="372110"/>
            </a:xfrm>
            <a:custGeom>
              <a:avLst/>
              <a:gdLst/>
              <a:ahLst/>
              <a:cxnLst/>
              <a:rect l="l" t="t" r="r" b="b"/>
              <a:pathLst>
                <a:path w="1556385" h="372110">
                  <a:moveTo>
                    <a:pt x="1556004" y="0"/>
                  </a:moveTo>
                  <a:lnTo>
                    <a:pt x="0" y="0"/>
                  </a:lnTo>
                  <a:lnTo>
                    <a:pt x="0" y="371856"/>
                  </a:lnTo>
                  <a:lnTo>
                    <a:pt x="1556004" y="371856"/>
                  </a:lnTo>
                  <a:lnTo>
                    <a:pt x="15560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algn="l" rtl="0"/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237231" y="5760720"/>
              <a:ext cx="1283208" cy="627888"/>
            </a:xfrm>
            <a:prstGeom prst="rect">
              <a:avLst/>
            </a:prstGeom>
          </p:spPr>
        </p:pic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4375" rIns="0" bIns="0" rtlCol="0">
            <a:spAutoFit/>
          </a:bodyPr>
          <a:lstStyle/>
          <a:p>
            <a:pPr marL="47625">
              <a:lnSpc>
                <a:spcPct val="100000"/>
              </a:lnSpc>
              <a:spcBef>
                <a:spcPts val="105"/>
              </a:spcBef>
            </a:pPr>
            <a:r>
              <a:rPr spc="204" dirty="0"/>
              <a:t>So</a:t>
            </a:r>
            <a:r>
              <a:rPr spc="-75" dirty="0"/>
              <a:t> </a:t>
            </a:r>
            <a:r>
              <a:rPr spc="110" dirty="0"/>
              <a:t>what</a:t>
            </a:r>
            <a:r>
              <a:rPr spc="-80" dirty="0"/>
              <a:t> </a:t>
            </a:r>
            <a:r>
              <a:rPr spc="80" dirty="0"/>
              <a:t>is</a:t>
            </a:r>
            <a:r>
              <a:rPr spc="-70" dirty="0"/>
              <a:t> </a:t>
            </a:r>
            <a:r>
              <a:rPr dirty="0"/>
              <a:t>Generative</a:t>
            </a:r>
            <a:r>
              <a:rPr spc="-80" dirty="0"/>
              <a:t> </a:t>
            </a:r>
            <a:r>
              <a:rPr spc="145" dirty="0"/>
              <a:t>AI?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596900" y="1138554"/>
            <a:ext cx="10990580" cy="2157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SzPct val="88888"/>
              <a:buFont typeface="Arial"/>
              <a:buChar char="•"/>
              <a:tabLst>
                <a:tab pos="240665" algn="l"/>
              </a:tabLst>
            </a:pP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Generative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 AI</a:t>
            </a:r>
            <a:r>
              <a:rPr sz="18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8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8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set</a:t>
            </a:r>
            <a:r>
              <a:rPr sz="18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of algorithms,</a:t>
            </a:r>
            <a:r>
              <a:rPr sz="18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capable</a:t>
            </a:r>
            <a:r>
              <a:rPr sz="18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8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generating</a:t>
            </a:r>
            <a:r>
              <a:rPr sz="180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seemingly</a:t>
            </a:r>
            <a:r>
              <a:rPr sz="18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original,</a:t>
            </a:r>
            <a:r>
              <a:rPr sz="18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rebuchet MS"/>
                <a:cs typeface="Trebuchet MS"/>
              </a:rPr>
              <a:t>realistic</a:t>
            </a:r>
            <a:r>
              <a:rPr sz="180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Trebuchet MS"/>
                <a:cs typeface="Trebuchet MS"/>
              </a:rPr>
              <a:t>content—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such</a:t>
            </a:r>
            <a:r>
              <a:rPr sz="18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endParaRPr sz="1800" dirty="0">
              <a:latin typeface="Trebuchet MS"/>
              <a:cs typeface="Trebuchet MS"/>
            </a:endParaRPr>
          </a:p>
          <a:p>
            <a:pPr marL="241300">
              <a:lnSpc>
                <a:spcPct val="100000"/>
              </a:lnSpc>
            </a:pPr>
            <a:r>
              <a:rPr sz="1800" spc="-80" dirty="0">
                <a:solidFill>
                  <a:srgbClr val="FFFFFF"/>
                </a:solidFill>
                <a:latin typeface="Trebuchet MS"/>
                <a:cs typeface="Trebuchet MS"/>
              </a:rPr>
              <a:t>text,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 images,</a:t>
            </a:r>
            <a:r>
              <a:rPr sz="18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audio,</a:t>
            </a:r>
            <a:r>
              <a:rPr sz="18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18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video</a:t>
            </a:r>
            <a:r>
              <a:rPr sz="18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470" dirty="0">
                <a:solidFill>
                  <a:srgbClr val="FFFFFF"/>
                </a:solidFill>
                <a:latin typeface="Trebuchet MS"/>
                <a:cs typeface="Trebuchet MS"/>
              </a:rPr>
              <a:t>—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18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vast</a:t>
            </a:r>
            <a:r>
              <a:rPr sz="18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amounts</a:t>
            </a:r>
            <a:r>
              <a:rPr sz="18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8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training</a:t>
            </a:r>
            <a:r>
              <a:rPr sz="180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data.</a:t>
            </a:r>
            <a:endParaRPr sz="1800" dirty="0">
              <a:latin typeface="Trebuchet MS"/>
              <a:cs typeface="Trebuchet MS"/>
            </a:endParaRPr>
          </a:p>
          <a:p>
            <a:pPr marL="241300" marR="506730" indent="-228600">
              <a:lnSpc>
                <a:spcPct val="100000"/>
              </a:lnSpc>
              <a:spcBef>
                <a:spcPts val="1200"/>
              </a:spcBef>
              <a:buSzPct val="88888"/>
              <a:buFont typeface="Arial"/>
              <a:buChar char="•"/>
              <a:tabLst>
                <a:tab pos="241300" algn="l"/>
              </a:tabLst>
            </a:pPr>
            <a:r>
              <a:rPr sz="1800" spc="55" dirty="0">
                <a:solidFill>
                  <a:srgbClr val="FFFFFF"/>
                </a:solidFill>
                <a:latin typeface="Trebuchet MS"/>
                <a:cs typeface="Trebuchet MS"/>
              </a:rPr>
              <a:t>OpenAI</a:t>
            </a:r>
            <a:r>
              <a:rPr sz="18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ChatGPT</a:t>
            </a:r>
            <a:r>
              <a:rPr sz="18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8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8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well-</a:t>
            </a:r>
            <a:r>
              <a:rPr sz="1800" spc="50" dirty="0">
                <a:solidFill>
                  <a:srgbClr val="FFFFFF"/>
                </a:solidFill>
                <a:latin typeface="Trebuchet MS"/>
                <a:cs typeface="Trebuchet MS"/>
              </a:rPr>
              <a:t>known</a:t>
            </a:r>
            <a:r>
              <a:rPr sz="180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rebuchet MS"/>
                <a:cs typeface="Trebuchet MS"/>
              </a:rPr>
              <a:t>example,</a:t>
            </a:r>
            <a:r>
              <a:rPr sz="18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but</a:t>
            </a:r>
            <a:r>
              <a:rPr sz="18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18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8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18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emerging</a:t>
            </a:r>
            <a:r>
              <a:rPr sz="18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field</a:t>
            </a:r>
            <a:r>
              <a:rPr sz="18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180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8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large</a:t>
            </a:r>
            <a:r>
              <a:rPr sz="18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ecosystem</a:t>
            </a:r>
            <a:r>
              <a:rPr sz="1800" spc="-25" dirty="0">
                <a:solidFill>
                  <a:srgbClr val="FFFFFF"/>
                </a:solidFill>
                <a:latin typeface="Trebuchet MS"/>
                <a:cs typeface="Trebuchet MS"/>
              </a:rPr>
              <a:t> of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generative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 providers.</a:t>
            </a:r>
            <a:r>
              <a:rPr sz="180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Pre-trained</a:t>
            </a:r>
            <a:r>
              <a:rPr sz="18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models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from these</a:t>
            </a:r>
            <a:r>
              <a:rPr sz="18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providers</a:t>
            </a:r>
            <a:r>
              <a:rPr sz="18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18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18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deployed</a:t>
            </a:r>
            <a:r>
              <a:rPr sz="18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privately in</a:t>
            </a:r>
            <a:r>
              <a:rPr sz="18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rebuchet MS"/>
                <a:cs typeface="Trebuchet MS"/>
              </a:rPr>
              <a:t>your </a:t>
            </a:r>
            <a:r>
              <a:rPr sz="1800" spc="114" dirty="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sz="18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account</a:t>
            </a:r>
            <a:r>
              <a:rPr sz="18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8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enterprise</a:t>
            </a:r>
            <a:r>
              <a:rPr sz="18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sz="18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cases</a:t>
            </a:r>
            <a:r>
              <a:rPr sz="18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such</a:t>
            </a:r>
            <a:r>
              <a:rPr sz="18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rebuchet MS"/>
                <a:cs typeface="Trebuchet MS"/>
              </a:rPr>
              <a:t>as:</a:t>
            </a: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40"/>
              </a:spcBef>
            </a:pPr>
            <a:endParaRPr sz="1800" dirty="0">
              <a:latin typeface="Trebuchet MS"/>
              <a:cs typeface="Trebuchet MS"/>
            </a:endParaRPr>
          </a:p>
          <a:p>
            <a:pPr marL="1040130">
              <a:lnSpc>
                <a:spcPct val="100000"/>
              </a:lnSpc>
              <a:tabLst>
                <a:tab pos="5191125" algn="l"/>
                <a:tab pos="8601710" algn="l"/>
              </a:tabLst>
            </a:pP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TEXT</a:t>
            </a:r>
            <a:r>
              <a:rPr sz="18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90" dirty="0">
                <a:solidFill>
                  <a:srgbClr val="FFFFFF"/>
                </a:solidFill>
                <a:latin typeface="Trebuchet MS"/>
                <a:cs typeface="Trebuchet MS"/>
              </a:rPr>
              <a:t>SUMMARIZATION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	TEXT</a:t>
            </a:r>
            <a:r>
              <a:rPr sz="18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Trebuchet MS"/>
                <a:cs typeface="Trebuchet MS"/>
              </a:rPr>
              <a:t>GENERATION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	TEXT-</a:t>
            </a:r>
            <a:r>
              <a:rPr sz="1800" spc="60" dirty="0">
                <a:solidFill>
                  <a:srgbClr val="FFFFFF"/>
                </a:solidFill>
                <a:latin typeface="Trebuchet MS"/>
                <a:cs typeface="Trebuchet MS"/>
              </a:rPr>
              <a:t>TO-</a:t>
            </a:r>
            <a:r>
              <a:rPr sz="1800" spc="70" dirty="0">
                <a:solidFill>
                  <a:srgbClr val="FFFFFF"/>
                </a:solidFill>
                <a:latin typeface="Trebuchet MS"/>
                <a:cs typeface="Trebuchet MS"/>
              </a:rPr>
              <a:t>IMAGE</a:t>
            </a:r>
            <a:endParaRPr sz="18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8664" y="4728971"/>
              <a:ext cx="723900" cy="7238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10800" y="5158740"/>
              <a:ext cx="809244" cy="8077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07852" y="4985003"/>
              <a:ext cx="397764" cy="3977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10443" y="4354067"/>
              <a:ext cx="769620" cy="7635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82400" y="4113276"/>
              <a:ext cx="466344" cy="4663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40923" y="5743955"/>
              <a:ext cx="714755" cy="7132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47590" y="5266359"/>
              <a:ext cx="1344409" cy="1591638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96900" y="869950"/>
            <a:ext cx="101688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90" dirty="0">
                <a:solidFill>
                  <a:srgbClr val="F0F3F3"/>
                </a:solidFill>
              </a:rPr>
              <a:t>How</a:t>
            </a:r>
            <a:r>
              <a:rPr spc="-110" dirty="0">
                <a:solidFill>
                  <a:srgbClr val="F0F3F3"/>
                </a:solidFill>
              </a:rPr>
              <a:t> </a:t>
            </a:r>
            <a:r>
              <a:rPr dirty="0">
                <a:solidFill>
                  <a:srgbClr val="F0F3F3"/>
                </a:solidFill>
              </a:rPr>
              <a:t>foundation</a:t>
            </a:r>
            <a:r>
              <a:rPr spc="-75" dirty="0">
                <a:solidFill>
                  <a:srgbClr val="F0F3F3"/>
                </a:solidFill>
              </a:rPr>
              <a:t> </a:t>
            </a:r>
            <a:r>
              <a:rPr spc="50" dirty="0">
                <a:solidFill>
                  <a:srgbClr val="F0F3F3"/>
                </a:solidFill>
              </a:rPr>
              <a:t>models</a:t>
            </a:r>
            <a:r>
              <a:rPr spc="-90" dirty="0">
                <a:solidFill>
                  <a:srgbClr val="F0F3F3"/>
                </a:solidFill>
              </a:rPr>
              <a:t> </a:t>
            </a:r>
            <a:r>
              <a:rPr dirty="0">
                <a:solidFill>
                  <a:srgbClr val="F0F3F3"/>
                </a:solidFill>
              </a:rPr>
              <a:t>differ</a:t>
            </a:r>
            <a:r>
              <a:rPr spc="-105" dirty="0">
                <a:solidFill>
                  <a:srgbClr val="F0F3F3"/>
                </a:solidFill>
              </a:rPr>
              <a:t> </a:t>
            </a:r>
            <a:r>
              <a:rPr spc="50" dirty="0">
                <a:solidFill>
                  <a:srgbClr val="F0F3F3"/>
                </a:solidFill>
              </a:rPr>
              <a:t>from</a:t>
            </a:r>
            <a:r>
              <a:rPr spc="-80" dirty="0">
                <a:solidFill>
                  <a:srgbClr val="F0F3F3"/>
                </a:solidFill>
              </a:rPr>
              <a:t> </a:t>
            </a:r>
            <a:r>
              <a:rPr dirty="0">
                <a:solidFill>
                  <a:srgbClr val="F0F3F3"/>
                </a:solidFill>
              </a:rPr>
              <a:t>other</a:t>
            </a:r>
            <a:r>
              <a:rPr spc="-75" dirty="0">
                <a:solidFill>
                  <a:srgbClr val="F0F3F3"/>
                </a:solidFill>
              </a:rPr>
              <a:t> </a:t>
            </a:r>
            <a:r>
              <a:rPr spc="165" dirty="0">
                <a:solidFill>
                  <a:srgbClr val="F0F3F3"/>
                </a:solidFill>
              </a:rPr>
              <a:t>ML</a:t>
            </a:r>
            <a:r>
              <a:rPr spc="-90" dirty="0">
                <a:solidFill>
                  <a:srgbClr val="F0F3F3"/>
                </a:solidFill>
              </a:rPr>
              <a:t> </a:t>
            </a:r>
            <a:r>
              <a:rPr spc="40" dirty="0">
                <a:solidFill>
                  <a:srgbClr val="F0F3F3"/>
                </a:solidFill>
              </a:rPr>
              <a:t>models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6099047" y="1560575"/>
            <a:ext cx="5503545" cy="4438015"/>
            <a:chOff x="6099047" y="1560575"/>
            <a:chExt cx="5503545" cy="4438015"/>
          </a:xfrm>
        </p:grpSpPr>
        <p:sp>
          <p:nvSpPr>
            <p:cNvPr id="13" name="object 13"/>
            <p:cNvSpPr/>
            <p:nvPr/>
          </p:nvSpPr>
          <p:spPr>
            <a:xfrm>
              <a:off x="6335267" y="1723643"/>
              <a:ext cx="5032375" cy="3971925"/>
            </a:xfrm>
            <a:custGeom>
              <a:avLst/>
              <a:gdLst/>
              <a:ahLst/>
              <a:cxnLst/>
              <a:rect l="l" t="t" r="r" b="b"/>
              <a:pathLst>
                <a:path w="5032375" h="3971925">
                  <a:moveTo>
                    <a:pt x="4783455" y="0"/>
                  </a:moveTo>
                  <a:lnTo>
                    <a:pt x="248792" y="0"/>
                  </a:lnTo>
                  <a:lnTo>
                    <a:pt x="204069" y="4008"/>
                  </a:lnTo>
                  <a:lnTo>
                    <a:pt x="161977" y="15564"/>
                  </a:lnTo>
                  <a:lnTo>
                    <a:pt x="123218" y="33965"/>
                  </a:lnTo>
                  <a:lnTo>
                    <a:pt x="88494" y="58509"/>
                  </a:lnTo>
                  <a:lnTo>
                    <a:pt x="58509" y="88494"/>
                  </a:lnTo>
                  <a:lnTo>
                    <a:pt x="33965" y="123218"/>
                  </a:lnTo>
                  <a:lnTo>
                    <a:pt x="15564" y="161977"/>
                  </a:lnTo>
                  <a:lnTo>
                    <a:pt x="4008" y="204069"/>
                  </a:lnTo>
                  <a:lnTo>
                    <a:pt x="0" y="248792"/>
                  </a:lnTo>
                  <a:lnTo>
                    <a:pt x="0" y="3722751"/>
                  </a:lnTo>
                  <a:lnTo>
                    <a:pt x="4008" y="3767474"/>
                  </a:lnTo>
                  <a:lnTo>
                    <a:pt x="15564" y="3809566"/>
                  </a:lnTo>
                  <a:lnTo>
                    <a:pt x="33965" y="3848325"/>
                  </a:lnTo>
                  <a:lnTo>
                    <a:pt x="58509" y="3883049"/>
                  </a:lnTo>
                  <a:lnTo>
                    <a:pt x="88494" y="3913034"/>
                  </a:lnTo>
                  <a:lnTo>
                    <a:pt x="123218" y="3937578"/>
                  </a:lnTo>
                  <a:lnTo>
                    <a:pt x="161977" y="3955979"/>
                  </a:lnTo>
                  <a:lnTo>
                    <a:pt x="204069" y="3967535"/>
                  </a:lnTo>
                  <a:lnTo>
                    <a:pt x="248792" y="3971543"/>
                  </a:lnTo>
                  <a:lnTo>
                    <a:pt x="4783455" y="3971543"/>
                  </a:lnTo>
                  <a:lnTo>
                    <a:pt x="4828178" y="3967535"/>
                  </a:lnTo>
                  <a:lnTo>
                    <a:pt x="4870270" y="3955979"/>
                  </a:lnTo>
                  <a:lnTo>
                    <a:pt x="4909029" y="3937578"/>
                  </a:lnTo>
                  <a:lnTo>
                    <a:pt x="4943753" y="3913034"/>
                  </a:lnTo>
                  <a:lnTo>
                    <a:pt x="4973738" y="3883049"/>
                  </a:lnTo>
                  <a:lnTo>
                    <a:pt x="4998282" y="3848325"/>
                  </a:lnTo>
                  <a:lnTo>
                    <a:pt x="5016683" y="3809566"/>
                  </a:lnTo>
                  <a:lnTo>
                    <a:pt x="5028239" y="3767474"/>
                  </a:lnTo>
                  <a:lnTo>
                    <a:pt x="5032248" y="3722751"/>
                  </a:lnTo>
                  <a:lnTo>
                    <a:pt x="5032248" y="248792"/>
                  </a:lnTo>
                  <a:lnTo>
                    <a:pt x="5028239" y="204069"/>
                  </a:lnTo>
                  <a:lnTo>
                    <a:pt x="5016683" y="161977"/>
                  </a:lnTo>
                  <a:lnTo>
                    <a:pt x="4998282" y="123218"/>
                  </a:lnTo>
                  <a:lnTo>
                    <a:pt x="4973738" y="88494"/>
                  </a:lnTo>
                  <a:lnTo>
                    <a:pt x="4943753" y="58509"/>
                  </a:lnTo>
                  <a:lnTo>
                    <a:pt x="4909029" y="33965"/>
                  </a:lnTo>
                  <a:lnTo>
                    <a:pt x="4870270" y="15564"/>
                  </a:lnTo>
                  <a:lnTo>
                    <a:pt x="4828178" y="4008"/>
                  </a:lnTo>
                  <a:lnTo>
                    <a:pt x="4783455" y="0"/>
                  </a:lnTo>
                  <a:close/>
                </a:path>
              </a:pathLst>
            </a:custGeom>
            <a:solidFill>
              <a:srgbClr val="151C2C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095743" y="2144267"/>
              <a:ext cx="2833370" cy="3295015"/>
            </a:xfrm>
            <a:custGeom>
              <a:avLst/>
              <a:gdLst/>
              <a:ahLst/>
              <a:cxnLst/>
              <a:rect l="l" t="t" r="r" b="b"/>
              <a:pathLst>
                <a:path w="2833370" h="3295015">
                  <a:moveTo>
                    <a:pt x="0" y="3294887"/>
                  </a:moveTo>
                  <a:lnTo>
                    <a:pt x="1296924" y="3294887"/>
                  </a:lnTo>
                  <a:lnTo>
                    <a:pt x="1296924" y="0"/>
                  </a:lnTo>
                  <a:lnTo>
                    <a:pt x="0" y="0"/>
                  </a:lnTo>
                  <a:lnTo>
                    <a:pt x="0" y="3294887"/>
                  </a:lnTo>
                  <a:close/>
                </a:path>
                <a:path w="2833370" h="3295015">
                  <a:moveTo>
                    <a:pt x="1534667" y="3294887"/>
                  </a:moveTo>
                  <a:lnTo>
                    <a:pt x="2833115" y="3294887"/>
                  </a:lnTo>
                  <a:lnTo>
                    <a:pt x="2833115" y="0"/>
                  </a:lnTo>
                  <a:lnTo>
                    <a:pt x="1534667" y="0"/>
                  </a:lnTo>
                  <a:lnTo>
                    <a:pt x="1534667" y="3294887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99047" y="1560575"/>
              <a:ext cx="5503163" cy="443788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463027" y="5745479"/>
              <a:ext cx="2773680" cy="220979"/>
            </a:xfrm>
            <a:custGeom>
              <a:avLst/>
              <a:gdLst/>
              <a:ahLst/>
              <a:cxnLst/>
              <a:rect l="l" t="t" r="r" b="b"/>
              <a:pathLst>
                <a:path w="2773679" h="220979">
                  <a:moveTo>
                    <a:pt x="2773679" y="0"/>
                  </a:moveTo>
                  <a:lnTo>
                    <a:pt x="0" y="0"/>
                  </a:lnTo>
                  <a:lnTo>
                    <a:pt x="0" y="220980"/>
                  </a:lnTo>
                  <a:lnTo>
                    <a:pt x="2773679" y="220980"/>
                  </a:lnTo>
                  <a:lnTo>
                    <a:pt x="2773679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463027" y="5745479"/>
              <a:ext cx="2773680" cy="220979"/>
            </a:xfrm>
            <a:custGeom>
              <a:avLst/>
              <a:gdLst/>
              <a:ahLst/>
              <a:cxnLst/>
              <a:rect l="l" t="t" r="r" b="b"/>
              <a:pathLst>
                <a:path w="2773679" h="220979">
                  <a:moveTo>
                    <a:pt x="0" y="220980"/>
                  </a:moveTo>
                  <a:lnTo>
                    <a:pt x="2773679" y="220980"/>
                  </a:lnTo>
                  <a:lnTo>
                    <a:pt x="2773679" y="0"/>
                  </a:lnTo>
                  <a:lnTo>
                    <a:pt x="0" y="0"/>
                  </a:lnTo>
                  <a:lnTo>
                    <a:pt x="0" y="220980"/>
                  </a:lnTo>
                  <a:close/>
                </a:path>
              </a:pathLst>
            </a:custGeom>
            <a:ln w="12192">
              <a:solidFill>
                <a:srgbClr val="222E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63707" y="2482595"/>
              <a:ext cx="1499567" cy="368807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9834753" y="2552191"/>
            <a:ext cx="11576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35" dirty="0">
                <a:latin typeface="Trebuchet MS"/>
                <a:cs typeface="Trebuchet MS"/>
              </a:rPr>
              <a:t>Text</a:t>
            </a:r>
            <a:r>
              <a:rPr sz="1200" b="1" spc="-55" dirty="0">
                <a:latin typeface="Trebuchet MS"/>
                <a:cs typeface="Trebuchet MS"/>
              </a:rPr>
              <a:t> </a:t>
            </a:r>
            <a:r>
              <a:rPr sz="1200" b="1" spc="-10" dirty="0">
                <a:latin typeface="Trebuchet MS"/>
                <a:cs typeface="Trebuchet MS"/>
              </a:rPr>
              <a:t>generation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663707" y="3005327"/>
            <a:ext cx="1499567" cy="367284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9853041" y="3073653"/>
            <a:ext cx="1122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Trebuchet MS"/>
                <a:cs typeface="Trebuchet MS"/>
              </a:rPr>
              <a:t>Summarization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663707" y="3526535"/>
            <a:ext cx="1499567" cy="367283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9968865" y="3503803"/>
            <a:ext cx="8896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550" marR="5080" indent="-70485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Trebuchet MS"/>
                <a:cs typeface="Trebuchet MS"/>
              </a:rPr>
              <a:t>Information extraction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663707" y="4047744"/>
            <a:ext cx="1499567" cy="367283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10232517" y="4117085"/>
            <a:ext cx="3613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30" dirty="0">
                <a:latin typeface="Trebuchet MS"/>
                <a:cs typeface="Trebuchet MS"/>
              </a:rPr>
              <a:t>Q&amp;A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26" name="object 2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663707" y="4568952"/>
            <a:ext cx="1499567" cy="368808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10113644" y="4638547"/>
            <a:ext cx="6007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Trebuchet MS"/>
                <a:cs typeface="Trebuchet MS"/>
              </a:rPr>
              <a:t>Chatbot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386955" y="5075682"/>
            <a:ext cx="72072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10" dirty="0">
                <a:solidFill>
                  <a:srgbClr val="FFFFFF"/>
                </a:solidFill>
                <a:latin typeface="Trebuchet MS"/>
                <a:cs typeface="Trebuchet MS"/>
              </a:rPr>
              <a:t>Pre-train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060560" y="5075682"/>
            <a:ext cx="49212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10" dirty="0">
                <a:solidFill>
                  <a:srgbClr val="FFFFFF"/>
                </a:solidFill>
                <a:latin typeface="Trebuchet MS"/>
                <a:cs typeface="Trebuchet MS"/>
              </a:rPr>
              <a:t>Adapt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560819" y="2593085"/>
            <a:ext cx="3807460" cy="3527425"/>
            <a:chOff x="6560819" y="2593085"/>
            <a:chExt cx="3807460" cy="3527425"/>
          </a:xfrm>
        </p:grpSpPr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80375" y="5840386"/>
              <a:ext cx="2787396" cy="27999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7412736" y="2593085"/>
              <a:ext cx="2265045" cy="2235200"/>
            </a:xfrm>
            <a:custGeom>
              <a:avLst/>
              <a:gdLst/>
              <a:ahLst/>
              <a:cxnLst/>
              <a:rect l="l" t="t" r="r" b="b"/>
              <a:pathLst>
                <a:path w="2265045" h="2235200">
                  <a:moveTo>
                    <a:pt x="661416" y="1117092"/>
                  </a:moveTo>
                  <a:lnTo>
                    <a:pt x="655955" y="1112545"/>
                  </a:lnTo>
                  <a:lnTo>
                    <a:pt x="655955" y="1111631"/>
                  </a:lnTo>
                  <a:lnTo>
                    <a:pt x="651510" y="1107186"/>
                  </a:lnTo>
                  <a:lnTo>
                    <a:pt x="649528" y="1107186"/>
                  </a:lnTo>
                  <a:lnTo>
                    <a:pt x="576072" y="1045972"/>
                  </a:lnTo>
                  <a:lnTo>
                    <a:pt x="571881" y="1042416"/>
                  </a:lnTo>
                  <a:lnTo>
                    <a:pt x="565658" y="1043051"/>
                  </a:lnTo>
                  <a:lnTo>
                    <a:pt x="562229" y="1047242"/>
                  </a:lnTo>
                  <a:lnTo>
                    <a:pt x="558673" y="1051433"/>
                  </a:lnTo>
                  <a:lnTo>
                    <a:pt x="559308" y="1057656"/>
                  </a:lnTo>
                  <a:lnTo>
                    <a:pt x="563499" y="1061212"/>
                  </a:lnTo>
                  <a:lnTo>
                    <a:pt x="618655" y="1107186"/>
                  </a:lnTo>
                  <a:lnTo>
                    <a:pt x="4445" y="1107186"/>
                  </a:lnTo>
                  <a:lnTo>
                    <a:pt x="0" y="1111631"/>
                  </a:lnTo>
                  <a:lnTo>
                    <a:pt x="0" y="1122553"/>
                  </a:lnTo>
                  <a:lnTo>
                    <a:pt x="4445" y="1126998"/>
                  </a:lnTo>
                  <a:lnTo>
                    <a:pt x="618655" y="1126998"/>
                  </a:lnTo>
                  <a:lnTo>
                    <a:pt x="563499" y="1172972"/>
                  </a:lnTo>
                  <a:lnTo>
                    <a:pt x="559308" y="1176528"/>
                  </a:lnTo>
                  <a:lnTo>
                    <a:pt x="558673" y="1182751"/>
                  </a:lnTo>
                  <a:lnTo>
                    <a:pt x="562229" y="1186942"/>
                  </a:lnTo>
                  <a:lnTo>
                    <a:pt x="565658" y="1191133"/>
                  </a:lnTo>
                  <a:lnTo>
                    <a:pt x="571881" y="1191641"/>
                  </a:lnTo>
                  <a:lnTo>
                    <a:pt x="576072" y="1188212"/>
                  </a:lnTo>
                  <a:lnTo>
                    <a:pt x="649528" y="1126998"/>
                  </a:lnTo>
                  <a:lnTo>
                    <a:pt x="651510" y="1126998"/>
                  </a:lnTo>
                  <a:lnTo>
                    <a:pt x="655955" y="1122553"/>
                  </a:lnTo>
                  <a:lnTo>
                    <a:pt x="655955" y="1121651"/>
                  </a:lnTo>
                  <a:lnTo>
                    <a:pt x="661416" y="1117092"/>
                  </a:lnTo>
                  <a:close/>
                </a:path>
                <a:path w="2265045" h="2235200">
                  <a:moveTo>
                    <a:pt x="2264537" y="2160143"/>
                  </a:moveTo>
                  <a:lnTo>
                    <a:pt x="2258949" y="2155494"/>
                  </a:lnTo>
                  <a:lnTo>
                    <a:pt x="2258949" y="2154682"/>
                  </a:lnTo>
                  <a:lnTo>
                    <a:pt x="2254631" y="2150237"/>
                  </a:lnTo>
                  <a:lnTo>
                    <a:pt x="2252649" y="2150237"/>
                  </a:lnTo>
                  <a:lnTo>
                    <a:pt x="2179193" y="2089023"/>
                  </a:lnTo>
                  <a:lnTo>
                    <a:pt x="2175002" y="2085467"/>
                  </a:lnTo>
                  <a:lnTo>
                    <a:pt x="2168779" y="2086102"/>
                  </a:lnTo>
                  <a:lnTo>
                    <a:pt x="2165223" y="2090293"/>
                  </a:lnTo>
                  <a:lnTo>
                    <a:pt x="2161794" y="2094484"/>
                  </a:lnTo>
                  <a:lnTo>
                    <a:pt x="2162302" y="2100707"/>
                  </a:lnTo>
                  <a:lnTo>
                    <a:pt x="2166493" y="2104263"/>
                  </a:lnTo>
                  <a:lnTo>
                    <a:pt x="2221661" y="2150237"/>
                  </a:lnTo>
                  <a:lnTo>
                    <a:pt x="1903857" y="2150237"/>
                  </a:lnTo>
                  <a:lnTo>
                    <a:pt x="1903857" y="1648460"/>
                  </a:lnTo>
                  <a:lnTo>
                    <a:pt x="2217077" y="1648460"/>
                  </a:lnTo>
                  <a:lnTo>
                    <a:pt x="2161921" y="1694434"/>
                  </a:lnTo>
                  <a:lnTo>
                    <a:pt x="2157730" y="1697990"/>
                  </a:lnTo>
                  <a:lnTo>
                    <a:pt x="2157222" y="1704213"/>
                  </a:lnTo>
                  <a:lnTo>
                    <a:pt x="2160651" y="1708404"/>
                  </a:lnTo>
                  <a:lnTo>
                    <a:pt x="2164207" y="1712595"/>
                  </a:lnTo>
                  <a:lnTo>
                    <a:pt x="2170430" y="1713230"/>
                  </a:lnTo>
                  <a:lnTo>
                    <a:pt x="2174621" y="1709674"/>
                  </a:lnTo>
                  <a:lnTo>
                    <a:pt x="2248077" y="1648460"/>
                  </a:lnTo>
                  <a:lnTo>
                    <a:pt x="2250059" y="1648460"/>
                  </a:lnTo>
                  <a:lnTo>
                    <a:pt x="2254377" y="1644015"/>
                  </a:lnTo>
                  <a:lnTo>
                    <a:pt x="2254377" y="1643214"/>
                  </a:lnTo>
                  <a:lnTo>
                    <a:pt x="2259965" y="1638554"/>
                  </a:lnTo>
                  <a:lnTo>
                    <a:pt x="2254377" y="1633905"/>
                  </a:lnTo>
                  <a:lnTo>
                    <a:pt x="2254377" y="1633093"/>
                  </a:lnTo>
                  <a:lnTo>
                    <a:pt x="2250059" y="1628648"/>
                  </a:lnTo>
                  <a:lnTo>
                    <a:pt x="2248077" y="1628648"/>
                  </a:lnTo>
                  <a:lnTo>
                    <a:pt x="2174621" y="1567434"/>
                  </a:lnTo>
                  <a:lnTo>
                    <a:pt x="2170430" y="1564005"/>
                  </a:lnTo>
                  <a:lnTo>
                    <a:pt x="2164207" y="1564513"/>
                  </a:lnTo>
                  <a:lnTo>
                    <a:pt x="2160651" y="1568704"/>
                  </a:lnTo>
                  <a:lnTo>
                    <a:pt x="2157222" y="1573022"/>
                  </a:lnTo>
                  <a:lnTo>
                    <a:pt x="2157730" y="1579245"/>
                  </a:lnTo>
                  <a:lnTo>
                    <a:pt x="2161921" y="1582674"/>
                  </a:lnTo>
                  <a:lnTo>
                    <a:pt x="2217077" y="1628648"/>
                  </a:lnTo>
                  <a:lnTo>
                    <a:pt x="1903857" y="1628648"/>
                  </a:lnTo>
                  <a:lnTo>
                    <a:pt x="1903857" y="1126998"/>
                  </a:lnTo>
                  <a:lnTo>
                    <a:pt x="2217077" y="1126998"/>
                  </a:lnTo>
                  <a:lnTo>
                    <a:pt x="2161921" y="1172972"/>
                  </a:lnTo>
                  <a:lnTo>
                    <a:pt x="2157730" y="1176528"/>
                  </a:lnTo>
                  <a:lnTo>
                    <a:pt x="2157222" y="1182751"/>
                  </a:lnTo>
                  <a:lnTo>
                    <a:pt x="2160651" y="1186942"/>
                  </a:lnTo>
                  <a:lnTo>
                    <a:pt x="2164207" y="1191133"/>
                  </a:lnTo>
                  <a:lnTo>
                    <a:pt x="2170430" y="1191768"/>
                  </a:lnTo>
                  <a:lnTo>
                    <a:pt x="2174621" y="1188212"/>
                  </a:lnTo>
                  <a:lnTo>
                    <a:pt x="2248077" y="1126998"/>
                  </a:lnTo>
                  <a:lnTo>
                    <a:pt x="2250059" y="1126998"/>
                  </a:lnTo>
                  <a:lnTo>
                    <a:pt x="2254377" y="1122553"/>
                  </a:lnTo>
                  <a:lnTo>
                    <a:pt x="2254377" y="1121752"/>
                  </a:lnTo>
                  <a:lnTo>
                    <a:pt x="2259965" y="1117092"/>
                  </a:lnTo>
                  <a:lnTo>
                    <a:pt x="2254377" y="1112443"/>
                  </a:lnTo>
                  <a:lnTo>
                    <a:pt x="2254377" y="1111631"/>
                  </a:lnTo>
                  <a:lnTo>
                    <a:pt x="2250059" y="1107186"/>
                  </a:lnTo>
                  <a:lnTo>
                    <a:pt x="2248077" y="1107186"/>
                  </a:lnTo>
                  <a:lnTo>
                    <a:pt x="2174621" y="1045972"/>
                  </a:lnTo>
                  <a:lnTo>
                    <a:pt x="2170430" y="1042543"/>
                  </a:lnTo>
                  <a:lnTo>
                    <a:pt x="2164207" y="1043051"/>
                  </a:lnTo>
                  <a:lnTo>
                    <a:pt x="2160651" y="1047242"/>
                  </a:lnTo>
                  <a:lnTo>
                    <a:pt x="2157222" y="1051433"/>
                  </a:lnTo>
                  <a:lnTo>
                    <a:pt x="2157730" y="1057656"/>
                  </a:lnTo>
                  <a:lnTo>
                    <a:pt x="2161921" y="1061212"/>
                  </a:lnTo>
                  <a:lnTo>
                    <a:pt x="2217077" y="1107186"/>
                  </a:lnTo>
                  <a:lnTo>
                    <a:pt x="1899412" y="1107186"/>
                  </a:lnTo>
                  <a:lnTo>
                    <a:pt x="1899285" y="1107186"/>
                  </a:lnTo>
                  <a:lnTo>
                    <a:pt x="1899285" y="605790"/>
                  </a:lnTo>
                  <a:lnTo>
                    <a:pt x="2217077" y="605790"/>
                  </a:lnTo>
                  <a:lnTo>
                    <a:pt x="2161921" y="651764"/>
                  </a:lnTo>
                  <a:lnTo>
                    <a:pt x="2157730" y="655320"/>
                  </a:lnTo>
                  <a:lnTo>
                    <a:pt x="2157222" y="661543"/>
                  </a:lnTo>
                  <a:lnTo>
                    <a:pt x="2160651" y="665734"/>
                  </a:lnTo>
                  <a:lnTo>
                    <a:pt x="2164207" y="669925"/>
                  </a:lnTo>
                  <a:lnTo>
                    <a:pt x="2170430" y="670433"/>
                  </a:lnTo>
                  <a:lnTo>
                    <a:pt x="2174621" y="667004"/>
                  </a:lnTo>
                  <a:lnTo>
                    <a:pt x="2248077" y="605790"/>
                  </a:lnTo>
                  <a:lnTo>
                    <a:pt x="2250059" y="605790"/>
                  </a:lnTo>
                  <a:lnTo>
                    <a:pt x="2254377" y="601345"/>
                  </a:lnTo>
                  <a:lnTo>
                    <a:pt x="2254377" y="600544"/>
                  </a:lnTo>
                  <a:lnTo>
                    <a:pt x="2259965" y="595884"/>
                  </a:lnTo>
                  <a:lnTo>
                    <a:pt x="2254377" y="591235"/>
                  </a:lnTo>
                  <a:lnTo>
                    <a:pt x="2254377" y="590423"/>
                  </a:lnTo>
                  <a:lnTo>
                    <a:pt x="2250059" y="585978"/>
                  </a:lnTo>
                  <a:lnTo>
                    <a:pt x="2248077" y="585978"/>
                  </a:lnTo>
                  <a:lnTo>
                    <a:pt x="2174621" y="524764"/>
                  </a:lnTo>
                  <a:lnTo>
                    <a:pt x="2170430" y="521208"/>
                  </a:lnTo>
                  <a:lnTo>
                    <a:pt x="2164207" y="521843"/>
                  </a:lnTo>
                  <a:lnTo>
                    <a:pt x="2160651" y="526034"/>
                  </a:lnTo>
                  <a:lnTo>
                    <a:pt x="2157222" y="530225"/>
                  </a:lnTo>
                  <a:lnTo>
                    <a:pt x="2157730" y="536448"/>
                  </a:lnTo>
                  <a:lnTo>
                    <a:pt x="2161921" y="540004"/>
                  </a:lnTo>
                  <a:lnTo>
                    <a:pt x="2217077" y="585978"/>
                  </a:lnTo>
                  <a:lnTo>
                    <a:pt x="1899285" y="585978"/>
                  </a:lnTo>
                  <a:lnTo>
                    <a:pt x="1899285" y="84582"/>
                  </a:lnTo>
                  <a:lnTo>
                    <a:pt x="2217077" y="84582"/>
                  </a:lnTo>
                  <a:lnTo>
                    <a:pt x="2161921" y="130556"/>
                  </a:lnTo>
                  <a:lnTo>
                    <a:pt x="2157730" y="134112"/>
                  </a:lnTo>
                  <a:lnTo>
                    <a:pt x="2157222" y="140335"/>
                  </a:lnTo>
                  <a:lnTo>
                    <a:pt x="2160651" y="144526"/>
                  </a:lnTo>
                  <a:lnTo>
                    <a:pt x="2164207" y="148717"/>
                  </a:lnTo>
                  <a:lnTo>
                    <a:pt x="2170430" y="149225"/>
                  </a:lnTo>
                  <a:lnTo>
                    <a:pt x="2174621" y="145796"/>
                  </a:lnTo>
                  <a:lnTo>
                    <a:pt x="2248077" y="84582"/>
                  </a:lnTo>
                  <a:lnTo>
                    <a:pt x="2250059" y="84582"/>
                  </a:lnTo>
                  <a:lnTo>
                    <a:pt x="2254377" y="80137"/>
                  </a:lnTo>
                  <a:lnTo>
                    <a:pt x="2254377" y="79336"/>
                  </a:lnTo>
                  <a:lnTo>
                    <a:pt x="2259965" y="74676"/>
                  </a:lnTo>
                  <a:lnTo>
                    <a:pt x="2254377" y="70027"/>
                  </a:lnTo>
                  <a:lnTo>
                    <a:pt x="2254377" y="69215"/>
                  </a:lnTo>
                  <a:lnTo>
                    <a:pt x="2250059" y="64770"/>
                  </a:lnTo>
                  <a:lnTo>
                    <a:pt x="2248077" y="64770"/>
                  </a:lnTo>
                  <a:lnTo>
                    <a:pt x="2174621" y="3556"/>
                  </a:lnTo>
                  <a:lnTo>
                    <a:pt x="2170430" y="0"/>
                  </a:lnTo>
                  <a:lnTo>
                    <a:pt x="2164207" y="635"/>
                  </a:lnTo>
                  <a:lnTo>
                    <a:pt x="2160651" y="4826"/>
                  </a:lnTo>
                  <a:lnTo>
                    <a:pt x="2157222" y="9017"/>
                  </a:lnTo>
                  <a:lnTo>
                    <a:pt x="2157730" y="15240"/>
                  </a:lnTo>
                  <a:lnTo>
                    <a:pt x="2161921" y="18796"/>
                  </a:lnTo>
                  <a:lnTo>
                    <a:pt x="2217077" y="64770"/>
                  </a:lnTo>
                  <a:lnTo>
                    <a:pt x="1883791" y="64770"/>
                  </a:lnTo>
                  <a:lnTo>
                    <a:pt x="1879473" y="69215"/>
                  </a:lnTo>
                  <a:lnTo>
                    <a:pt x="1879473" y="590423"/>
                  </a:lnTo>
                  <a:lnTo>
                    <a:pt x="1879473" y="1107186"/>
                  </a:lnTo>
                  <a:lnTo>
                    <a:pt x="1517777" y="1107186"/>
                  </a:lnTo>
                  <a:lnTo>
                    <a:pt x="1513205" y="1107186"/>
                  </a:lnTo>
                  <a:lnTo>
                    <a:pt x="1508760" y="1111631"/>
                  </a:lnTo>
                  <a:lnTo>
                    <a:pt x="1508760" y="1123188"/>
                  </a:lnTo>
                  <a:lnTo>
                    <a:pt x="1513205" y="1127633"/>
                  </a:lnTo>
                  <a:lnTo>
                    <a:pt x="1879473" y="1127633"/>
                  </a:lnTo>
                  <a:lnTo>
                    <a:pt x="1879473" y="1644015"/>
                  </a:lnTo>
                  <a:lnTo>
                    <a:pt x="1883791" y="1648460"/>
                  </a:lnTo>
                  <a:lnTo>
                    <a:pt x="1884045" y="1648460"/>
                  </a:lnTo>
                  <a:lnTo>
                    <a:pt x="1884045" y="2165604"/>
                  </a:lnTo>
                  <a:lnTo>
                    <a:pt x="1888363" y="2170049"/>
                  </a:lnTo>
                  <a:lnTo>
                    <a:pt x="2221649" y="2170049"/>
                  </a:lnTo>
                  <a:lnTo>
                    <a:pt x="2233549" y="2160143"/>
                  </a:lnTo>
                  <a:lnTo>
                    <a:pt x="2166493" y="2216023"/>
                  </a:lnTo>
                  <a:lnTo>
                    <a:pt x="2162302" y="2219452"/>
                  </a:lnTo>
                  <a:lnTo>
                    <a:pt x="2161794" y="2225802"/>
                  </a:lnTo>
                  <a:lnTo>
                    <a:pt x="2165223" y="2229993"/>
                  </a:lnTo>
                  <a:lnTo>
                    <a:pt x="2168779" y="2234184"/>
                  </a:lnTo>
                  <a:lnTo>
                    <a:pt x="2175002" y="2234692"/>
                  </a:lnTo>
                  <a:lnTo>
                    <a:pt x="2179193" y="2231263"/>
                  </a:lnTo>
                  <a:lnTo>
                    <a:pt x="2252649" y="2170049"/>
                  </a:lnTo>
                  <a:lnTo>
                    <a:pt x="2254631" y="2170049"/>
                  </a:lnTo>
                  <a:lnTo>
                    <a:pt x="2258949" y="2165604"/>
                  </a:lnTo>
                  <a:lnTo>
                    <a:pt x="2258949" y="2164804"/>
                  </a:lnTo>
                  <a:lnTo>
                    <a:pt x="2264537" y="21601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60819" y="3259835"/>
              <a:ext cx="867155" cy="899159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0167873" y="2165731"/>
            <a:ext cx="4921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solidFill>
                  <a:srgbClr val="FFFFFF"/>
                </a:solidFill>
                <a:latin typeface="Trebuchet MS"/>
                <a:cs typeface="Trebuchet MS"/>
              </a:rPr>
              <a:t>Tasks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612128" y="3503803"/>
            <a:ext cx="7645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979" marR="5080" indent="-208915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FFFFFF"/>
                </a:solidFill>
                <a:latin typeface="Trebuchet MS"/>
                <a:cs typeface="Trebuchet MS"/>
              </a:rPr>
              <a:t>Unlabeled </a:t>
            </a:r>
            <a:r>
              <a:rPr sz="1200" b="1" spc="-2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36" name="object 3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084819" y="3259835"/>
            <a:ext cx="867155" cy="899159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8128507" y="3519042"/>
            <a:ext cx="78168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100" b="1" spc="-10" dirty="0">
                <a:solidFill>
                  <a:srgbClr val="FFFFFF"/>
                </a:solidFill>
                <a:latin typeface="Trebuchet MS"/>
                <a:cs typeface="Trebuchet MS"/>
              </a:rPr>
              <a:t>Foundation</a:t>
            </a:r>
            <a:endParaRPr sz="1100">
              <a:latin typeface="Trebuchet MS"/>
              <a:cs typeface="Trebuchet MS"/>
            </a:endParaRPr>
          </a:p>
          <a:p>
            <a:pPr marL="1270" algn="ctr">
              <a:lnSpc>
                <a:spcPct val="100000"/>
              </a:lnSpc>
            </a:pPr>
            <a:r>
              <a:rPr sz="1100" b="1" spc="-10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624852" y="1560575"/>
            <a:ext cx="5419725" cy="4593590"/>
            <a:chOff x="624852" y="1560575"/>
            <a:chExt cx="5419725" cy="4593590"/>
          </a:xfrm>
        </p:grpSpPr>
        <p:sp>
          <p:nvSpPr>
            <p:cNvPr id="39" name="object 39"/>
            <p:cNvSpPr/>
            <p:nvPr/>
          </p:nvSpPr>
          <p:spPr>
            <a:xfrm>
              <a:off x="775715" y="1725167"/>
              <a:ext cx="5020310" cy="3987165"/>
            </a:xfrm>
            <a:custGeom>
              <a:avLst/>
              <a:gdLst/>
              <a:ahLst/>
              <a:cxnLst/>
              <a:rect l="l" t="t" r="r" b="b"/>
              <a:pathLst>
                <a:path w="5020310" h="3987165">
                  <a:moveTo>
                    <a:pt x="4770374" y="0"/>
                  </a:moveTo>
                  <a:lnTo>
                    <a:pt x="249694" y="0"/>
                  </a:lnTo>
                  <a:lnTo>
                    <a:pt x="204809" y="4021"/>
                  </a:lnTo>
                  <a:lnTo>
                    <a:pt x="162565" y="15617"/>
                  </a:lnTo>
                  <a:lnTo>
                    <a:pt x="123666" y="34083"/>
                  </a:lnTo>
                  <a:lnTo>
                    <a:pt x="88816" y="58713"/>
                  </a:lnTo>
                  <a:lnTo>
                    <a:pt x="58722" y="88804"/>
                  </a:lnTo>
                  <a:lnTo>
                    <a:pt x="34089" y="123650"/>
                  </a:lnTo>
                  <a:lnTo>
                    <a:pt x="15620" y="162549"/>
                  </a:lnTo>
                  <a:lnTo>
                    <a:pt x="4022" y="204794"/>
                  </a:lnTo>
                  <a:lnTo>
                    <a:pt x="0" y="249682"/>
                  </a:lnTo>
                  <a:lnTo>
                    <a:pt x="0" y="3737102"/>
                  </a:lnTo>
                  <a:lnTo>
                    <a:pt x="4022" y="3781982"/>
                  </a:lnTo>
                  <a:lnTo>
                    <a:pt x="15620" y="3824224"/>
                  </a:lnTo>
                  <a:lnTo>
                    <a:pt x="34089" y="3863121"/>
                  </a:lnTo>
                  <a:lnTo>
                    <a:pt x="58722" y="3897969"/>
                  </a:lnTo>
                  <a:lnTo>
                    <a:pt x="88816" y="3928062"/>
                  </a:lnTo>
                  <a:lnTo>
                    <a:pt x="123666" y="3952695"/>
                  </a:lnTo>
                  <a:lnTo>
                    <a:pt x="162565" y="3971163"/>
                  </a:lnTo>
                  <a:lnTo>
                    <a:pt x="204809" y="3982761"/>
                  </a:lnTo>
                  <a:lnTo>
                    <a:pt x="249694" y="3986784"/>
                  </a:lnTo>
                  <a:lnTo>
                    <a:pt x="4770374" y="3986784"/>
                  </a:lnTo>
                  <a:lnTo>
                    <a:pt x="4815261" y="3982761"/>
                  </a:lnTo>
                  <a:lnTo>
                    <a:pt x="4857506" y="3971163"/>
                  </a:lnTo>
                  <a:lnTo>
                    <a:pt x="4896405" y="3952695"/>
                  </a:lnTo>
                  <a:lnTo>
                    <a:pt x="4931251" y="3928062"/>
                  </a:lnTo>
                  <a:lnTo>
                    <a:pt x="4961342" y="3897969"/>
                  </a:lnTo>
                  <a:lnTo>
                    <a:pt x="4985972" y="3863121"/>
                  </a:lnTo>
                  <a:lnTo>
                    <a:pt x="5004438" y="3824224"/>
                  </a:lnTo>
                  <a:lnTo>
                    <a:pt x="5016034" y="3781982"/>
                  </a:lnTo>
                  <a:lnTo>
                    <a:pt x="5020056" y="3737102"/>
                  </a:lnTo>
                  <a:lnTo>
                    <a:pt x="5020056" y="249682"/>
                  </a:lnTo>
                  <a:lnTo>
                    <a:pt x="5016034" y="204794"/>
                  </a:lnTo>
                  <a:lnTo>
                    <a:pt x="5004438" y="162549"/>
                  </a:lnTo>
                  <a:lnTo>
                    <a:pt x="4985972" y="123650"/>
                  </a:lnTo>
                  <a:lnTo>
                    <a:pt x="4961342" y="88804"/>
                  </a:lnTo>
                  <a:lnTo>
                    <a:pt x="4931251" y="58713"/>
                  </a:lnTo>
                  <a:lnTo>
                    <a:pt x="4896405" y="34083"/>
                  </a:lnTo>
                  <a:lnTo>
                    <a:pt x="4857506" y="15617"/>
                  </a:lnTo>
                  <a:lnTo>
                    <a:pt x="4815261" y="4021"/>
                  </a:lnTo>
                  <a:lnTo>
                    <a:pt x="4770374" y="0"/>
                  </a:lnTo>
                  <a:close/>
                </a:path>
              </a:pathLst>
            </a:custGeom>
            <a:solidFill>
              <a:srgbClr val="151C2C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520951" y="2154935"/>
              <a:ext cx="2833370" cy="3293745"/>
            </a:xfrm>
            <a:custGeom>
              <a:avLst/>
              <a:gdLst/>
              <a:ahLst/>
              <a:cxnLst/>
              <a:rect l="l" t="t" r="r" b="b"/>
              <a:pathLst>
                <a:path w="2833370" h="3293745">
                  <a:moveTo>
                    <a:pt x="1536192" y="3293364"/>
                  </a:moveTo>
                  <a:lnTo>
                    <a:pt x="2833116" y="3293364"/>
                  </a:lnTo>
                  <a:lnTo>
                    <a:pt x="2833116" y="0"/>
                  </a:lnTo>
                  <a:lnTo>
                    <a:pt x="1536192" y="0"/>
                  </a:lnTo>
                  <a:lnTo>
                    <a:pt x="1536192" y="3293364"/>
                  </a:lnTo>
                  <a:close/>
                </a:path>
                <a:path w="2833370" h="3293745">
                  <a:moveTo>
                    <a:pt x="0" y="3293364"/>
                  </a:moveTo>
                  <a:lnTo>
                    <a:pt x="1296923" y="3293364"/>
                  </a:lnTo>
                  <a:lnTo>
                    <a:pt x="1296923" y="0"/>
                  </a:lnTo>
                  <a:lnTo>
                    <a:pt x="0" y="0"/>
                  </a:lnTo>
                  <a:lnTo>
                    <a:pt x="0" y="3293364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4852" y="1560575"/>
              <a:ext cx="5419331" cy="4437888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633728" y="5900928"/>
              <a:ext cx="3232785" cy="253365"/>
            </a:xfrm>
            <a:custGeom>
              <a:avLst/>
              <a:gdLst/>
              <a:ahLst/>
              <a:cxnLst/>
              <a:rect l="l" t="t" r="r" b="b"/>
              <a:pathLst>
                <a:path w="3232785" h="253364">
                  <a:moveTo>
                    <a:pt x="3232404" y="0"/>
                  </a:moveTo>
                  <a:lnTo>
                    <a:pt x="0" y="0"/>
                  </a:lnTo>
                  <a:lnTo>
                    <a:pt x="0" y="252984"/>
                  </a:lnTo>
                  <a:lnTo>
                    <a:pt x="3232404" y="252984"/>
                  </a:lnTo>
                  <a:lnTo>
                    <a:pt x="3232404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77923" y="5843282"/>
              <a:ext cx="3212211" cy="23225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073675" y="2485643"/>
              <a:ext cx="1501091" cy="367283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4244721" y="2554351"/>
            <a:ext cx="11576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35" dirty="0">
                <a:latin typeface="Trebuchet MS"/>
                <a:cs typeface="Trebuchet MS"/>
              </a:rPr>
              <a:t>Text</a:t>
            </a:r>
            <a:r>
              <a:rPr sz="1200" b="1" spc="-55" dirty="0">
                <a:latin typeface="Trebuchet MS"/>
                <a:cs typeface="Trebuchet MS"/>
              </a:rPr>
              <a:t> </a:t>
            </a:r>
            <a:r>
              <a:rPr sz="1200" b="1" spc="-10" dirty="0">
                <a:latin typeface="Trebuchet MS"/>
                <a:cs typeface="Trebuchet MS"/>
              </a:rPr>
              <a:t>generation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46" name="object 4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073676" y="3011423"/>
            <a:ext cx="1501091" cy="367284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4263009" y="3080384"/>
            <a:ext cx="1122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Trebuchet MS"/>
                <a:cs typeface="Trebuchet MS"/>
              </a:rPr>
              <a:t>Summarization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48" name="object 48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073676" y="3534155"/>
            <a:ext cx="1501091" cy="367284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4378833" y="3511677"/>
            <a:ext cx="889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550" marR="5080" indent="-70485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Trebuchet MS"/>
                <a:cs typeface="Trebuchet MS"/>
              </a:rPr>
              <a:t>Information extraction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50" name="object 50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073676" y="4049267"/>
            <a:ext cx="1501091" cy="367283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4642484" y="4118609"/>
            <a:ext cx="3613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30" dirty="0">
                <a:latin typeface="Trebuchet MS"/>
                <a:cs typeface="Trebuchet MS"/>
              </a:rPr>
              <a:t>Q&amp;A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52" name="object 52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073676" y="4575047"/>
            <a:ext cx="1501091" cy="368807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4523613" y="4644644"/>
            <a:ext cx="6007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Trebuchet MS"/>
                <a:cs typeface="Trebuchet MS"/>
              </a:rPr>
              <a:t>Chatbot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932177" y="5085969"/>
            <a:ext cx="42989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10" dirty="0">
                <a:solidFill>
                  <a:srgbClr val="FFFFFF"/>
                </a:solidFill>
                <a:latin typeface="Trebuchet MS"/>
                <a:cs typeface="Trebuchet MS"/>
              </a:rPr>
              <a:t>Train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419602" y="5085969"/>
            <a:ext cx="57150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10" dirty="0">
                <a:solidFill>
                  <a:srgbClr val="FFFFFF"/>
                </a:solidFill>
                <a:latin typeface="Trebuchet MS"/>
                <a:cs typeface="Trebuchet MS"/>
              </a:rPr>
              <a:t>Deploy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1812035" y="2593339"/>
            <a:ext cx="2272030" cy="2240280"/>
            <a:chOff x="1812035" y="2593339"/>
            <a:chExt cx="2272030" cy="2240280"/>
          </a:xfrm>
        </p:grpSpPr>
        <p:sp>
          <p:nvSpPr>
            <p:cNvPr id="57" name="object 57"/>
            <p:cNvSpPr/>
            <p:nvPr/>
          </p:nvSpPr>
          <p:spPr>
            <a:xfrm>
              <a:off x="1812035" y="2593339"/>
              <a:ext cx="2272030" cy="2240280"/>
            </a:xfrm>
            <a:custGeom>
              <a:avLst/>
              <a:gdLst/>
              <a:ahLst/>
              <a:cxnLst/>
              <a:rect l="l" t="t" r="r" b="b"/>
              <a:pathLst>
                <a:path w="2272029" h="2240279">
                  <a:moveTo>
                    <a:pt x="655955" y="2168448"/>
                  </a:moveTo>
                  <a:lnTo>
                    <a:pt x="649630" y="2173782"/>
                  </a:lnTo>
                  <a:lnTo>
                    <a:pt x="651510" y="2173732"/>
                  </a:lnTo>
                  <a:lnTo>
                    <a:pt x="655955" y="2169287"/>
                  </a:lnTo>
                  <a:lnTo>
                    <a:pt x="655955" y="2168448"/>
                  </a:lnTo>
                  <a:close/>
                </a:path>
                <a:path w="2272029" h="2240279">
                  <a:moveTo>
                    <a:pt x="655955" y="1642668"/>
                  </a:moveTo>
                  <a:lnTo>
                    <a:pt x="649630" y="1648002"/>
                  </a:lnTo>
                  <a:lnTo>
                    <a:pt x="651510" y="1647952"/>
                  </a:lnTo>
                  <a:lnTo>
                    <a:pt x="655955" y="1643507"/>
                  </a:lnTo>
                  <a:lnTo>
                    <a:pt x="655955" y="1642668"/>
                  </a:lnTo>
                  <a:close/>
                </a:path>
                <a:path w="2272029" h="2240279">
                  <a:moveTo>
                    <a:pt x="655955" y="604824"/>
                  </a:moveTo>
                  <a:lnTo>
                    <a:pt x="649630" y="610158"/>
                  </a:lnTo>
                  <a:lnTo>
                    <a:pt x="651510" y="610108"/>
                  </a:lnTo>
                  <a:lnTo>
                    <a:pt x="655955" y="605663"/>
                  </a:lnTo>
                  <a:lnTo>
                    <a:pt x="655955" y="604824"/>
                  </a:lnTo>
                  <a:close/>
                </a:path>
                <a:path w="2272029" h="2240279">
                  <a:moveTo>
                    <a:pt x="661416" y="2163826"/>
                  </a:moveTo>
                  <a:lnTo>
                    <a:pt x="655840" y="2159241"/>
                  </a:lnTo>
                  <a:lnTo>
                    <a:pt x="655828" y="2158365"/>
                  </a:lnTo>
                  <a:lnTo>
                    <a:pt x="651383" y="2153920"/>
                  </a:lnTo>
                  <a:lnTo>
                    <a:pt x="649439" y="2153970"/>
                  </a:lnTo>
                  <a:lnTo>
                    <a:pt x="575691" y="2093214"/>
                  </a:lnTo>
                  <a:lnTo>
                    <a:pt x="571500" y="2089658"/>
                  </a:lnTo>
                  <a:lnTo>
                    <a:pt x="565277" y="2090293"/>
                  </a:lnTo>
                  <a:lnTo>
                    <a:pt x="558292" y="2098802"/>
                  </a:lnTo>
                  <a:lnTo>
                    <a:pt x="558927" y="2105025"/>
                  </a:lnTo>
                  <a:lnTo>
                    <a:pt x="618604" y="2154199"/>
                  </a:lnTo>
                  <a:lnTo>
                    <a:pt x="9906" y="2157476"/>
                  </a:lnTo>
                  <a:lnTo>
                    <a:pt x="4318" y="2157476"/>
                  </a:lnTo>
                  <a:lnTo>
                    <a:pt x="0" y="2161921"/>
                  </a:lnTo>
                  <a:lnTo>
                    <a:pt x="0" y="2172843"/>
                  </a:lnTo>
                  <a:lnTo>
                    <a:pt x="4445" y="2177288"/>
                  </a:lnTo>
                  <a:lnTo>
                    <a:pt x="9906" y="2177288"/>
                  </a:lnTo>
                  <a:lnTo>
                    <a:pt x="618591" y="2174011"/>
                  </a:lnTo>
                  <a:lnTo>
                    <a:pt x="559562" y="2223770"/>
                  </a:lnTo>
                  <a:lnTo>
                    <a:pt x="559054" y="2229993"/>
                  </a:lnTo>
                  <a:lnTo>
                    <a:pt x="562610" y="2234184"/>
                  </a:lnTo>
                  <a:lnTo>
                    <a:pt x="566039" y="2238375"/>
                  </a:lnTo>
                  <a:lnTo>
                    <a:pt x="572389" y="2238883"/>
                  </a:lnTo>
                  <a:lnTo>
                    <a:pt x="576580" y="2235454"/>
                  </a:lnTo>
                  <a:lnTo>
                    <a:pt x="649630" y="2173782"/>
                  </a:lnTo>
                  <a:lnTo>
                    <a:pt x="652233" y="2171573"/>
                  </a:lnTo>
                  <a:lnTo>
                    <a:pt x="655955" y="2168448"/>
                  </a:lnTo>
                  <a:lnTo>
                    <a:pt x="661416" y="2163826"/>
                  </a:lnTo>
                  <a:close/>
                </a:path>
                <a:path w="2272029" h="2240279">
                  <a:moveTo>
                    <a:pt x="661416" y="1638046"/>
                  </a:moveTo>
                  <a:lnTo>
                    <a:pt x="655840" y="1633461"/>
                  </a:lnTo>
                  <a:lnTo>
                    <a:pt x="655828" y="1632585"/>
                  </a:lnTo>
                  <a:lnTo>
                    <a:pt x="651383" y="1628140"/>
                  </a:lnTo>
                  <a:lnTo>
                    <a:pt x="649439" y="1628190"/>
                  </a:lnTo>
                  <a:lnTo>
                    <a:pt x="575691" y="1567434"/>
                  </a:lnTo>
                  <a:lnTo>
                    <a:pt x="571500" y="1563878"/>
                  </a:lnTo>
                  <a:lnTo>
                    <a:pt x="565277" y="1564513"/>
                  </a:lnTo>
                  <a:lnTo>
                    <a:pt x="558292" y="1573022"/>
                  </a:lnTo>
                  <a:lnTo>
                    <a:pt x="558927" y="1579245"/>
                  </a:lnTo>
                  <a:lnTo>
                    <a:pt x="618604" y="1628419"/>
                  </a:lnTo>
                  <a:lnTo>
                    <a:pt x="9906" y="1631696"/>
                  </a:lnTo>
                  <a:lnTo>
                    <a:pt x="4318" y="1631696"/>
                  </a:lnTo>
                  <a:lnTo>
                    <a:pt x="0" y="1636141"/>
                  </a:lnTo>
                  <a:lnTo>
                    <a:pt x="0" y="1647063"/>
                  </a:lnTo>
                  <a:lnTo>
                    <a:pt x="4445" y="1651508"/>
                  </a:lnTo>
                  <a:lnTo>
                    <a:pt x="9906" y="1651508"/>
                  </a:lnTo>
                  <a:lnTo>
                    <a:pt x="618591" y="1648231"/>
                  </a:lnTo>
                  <a:lnTo>
                    <a:pt x="559562" y="1697990"/>
                  </a:lnTo>
                  <a:lnTo>
                    <a:pt x="559054" y="1704213"/>
                  </a:lnTo>
                  <a:lnTo>
                    <a:pt x="562610" y="1708404"/>
                  </a:lnTo>
                  <a:lnTo>
                    <a:pt x="566039" y="1712595"/>
                  </a:lnTo>
                  <a:lnTo>
                    <a:pt x="572389" y="1713103"/>
                  </a:lnTo>
                  <a:lnTo>
                    <a:pt x="576580" y="1709674"/>
                  </a:lnTo>
                  <a:lnTo>
                    <a:pt x="649630" y="1648002"/>
                  </a:lnTo>
                  <a:lnTo>
                    <a:pt x="652233" y="1645793"/>
                  </a:lnTo>
                  <a:lnTo>
                    <a:pt x="655955" y="1642668"/>
                  </a:lnTo>
                  <a:lnTo>
                    <a:pt x="661416" y="1638046"/>
                  </a:lnTo>
                  <a:close/>
                </a:path>
                <a:path w="2272029" h="2240279">
                  <a:moveTo>
                    <a:pt x="661416" y="1124458"/>
                  </a:moveTo>
                  <a:lnTo>
                    <a:pt x="655955" y="1119911"/>
                  </a:lnTo>
                  <a:lnTo>
                    <a:pt x="655955" y="1118997"/>
                  </a:lnTo>
                  <a:lnTo>
                    <a:pt x="651510" y="1114552"/>
                  </a:lnTo>
                  <a:lnTo>
                    <a:pt x="649541" y="1114552"/>
                  </a:lnTo>
                  <a:lnTo>
                    <a:pt x="576199" y="1053338"/>
                  </a:lnTo>
                  <a:lnTo>
                    <a:pt x="571881" y="1049782"/>
                  </a:lnTo>
                  <a:lnTo>
                    <a:pt x="565658" y="1050417"/>
                  </a:lnTo>
                  <a:lnTo>
                    <a:pt x="562229" y="1054608"/>
                  </a:lnTo>
                  <a:lnTo>
                    <a:pt x="558673" y="1058799"/>
                  </a:lnTo>
                  <a:lnTo>
                    <a:pt x="559308" y="1065022"/>
                  </a:lnTo>
                  <a:lnTo>
                    <a:pt x="563499" y="1068578"/>
                  </a:lnTo>
                  <a:lnTo>
                    <a:pt x="618667" y="1114552"/>
                  </a:lnTo>
                  <a:lnTo>
                    <a:pt x="4445" y="1114552"/>
                  </a:lnTo>
                  <a:lnTo>
                    <a:pt x="0" y="1118997"/>
                  </a:lnTo>
                  <a:lnTo>
                    <a:pt x="0" y="1129919"/>
                  </a:lnTo>
                  <a:lnTo>
                    <a:pt x="4445" y="1134364"/>
                  </a:lnTo>
                  <a:lnTo>
                    <a:pt x="618655" y="1134364"/>
                  </a:lnTo>
                  <a:lnTo>
                    <a:pt x="630555" y="1124458"/>
                  </a:lnTo>
                  <a:lnTo>
                    <a:pt x="563499" y="1180338"/>
                  </a:lnTo>
                  <a:lnTo>
                    <a:pt x="559308" y="1183894"/>
                  </a:lnTo>
                  <a:lnTo>
                    <a:pt x="558673" y="1190117"/>
                  </a:lnTo>
                  <a:lnTo>
                    <a:pt x="562229" y="1194308"/>
                  </a:lnTo>
                  <a:lnTo>
                    <a:pt x="565658" y="1198499"/>
                  </a:lnTo>
                  <a:lnTo>
                    <a:pt x="571881" y="1199007"/>
                  </a:lnTo>
                  <a:lnTo>
                    <a:pt x="576199" y="1195578"/>
                  </a:lnTo>
                  <a:lnTo>
                    <a:pt x="649541" y="1134364"/>
                  </a:lnTo>
                  <a:lnTo>
                    <a:pt x="651510" y="1134364"/>
                  </a:lnTo>
                  <a:lnTo>
                    <a:pt x="655955" y="1129919"/>
                  </a:lnTo>
                  <a:lnTo>
                    <a:pt x="655955" y="1129017"/>
                  </a:lnTo>
                  <a:lnTo>
                    <a:pt x="661416" y="1124458"/>
                  </a:lnTo>
                  <a:close/>
                </a:path>
                <a:path w="2272029" h="2240279">
                  <a:moveTo>
                    <a:pt x="661416" y="600202"/>
                  </a:moveTo>
                  <a:lnTo>
                    <a:pt x="655840" y="595617"/>
                  </a:lnTo>
                  <a:lnTo>
                    <a:pt x="655828" y="594741"/>
                  </a:lnTo>
                  <a:lnTo>
                    <a:pt x="651383" y="590296"/>
                  </a:lnTo>
                  <a:lnTo>
                    <a:pt x="649439" y="590346"/>
                  </a:lnTo>
                  <a:lnTo>
                    <a:pt x="575691" y="529590"/>
                  </a:lnTo>
                  <a:lnTo>
                    <a:pt x="571500" y="526034"/>
                  </a:lnTo>
                  <a:lnTo>
                    <a:pt x="565277" y="526669"/>
                  </a:lnTo>
                  <a:lnTo>
                    <a:pt x="558292" y="535178"/>
                  </a:lnTo>
                  <a:lnTo>
                    <a:pt x="558927" y="541401"/>
                  </a:lnTo>
                  <a:lnTo>
                    <a:pt x="618604" y="590575"/>
                  </a:lnTo>
                  <a:lnTo>
                    <a:pt x="9906" y="593852"/>
                  </a:lnTo>
                  <a:lnTo>
                    <a:pt x="4318" y="593852"/>
                  </a:lnTo>
                  <a:lnTo>
                    <a:pt x="0" y="598297"/>
                  </a:lnTo>
                  <a:lnTo>
                    <a:pt x="0" y="609219"/>
                  </a:lnTo>
                  <a:lnTo>
                    <a:pt x="4445" y="613664"/>
                  </a:lnTo>
                  <a:lnTo>
                    <a:pt x="9906" y="613664"/>
                  </a:lnTo>
                  <a:lnTo>
                    <a:pt x="618591" y="610387"/>
                  </a:lnTo>
                  <a:lnTo>
                    <a:pt x="559562" y="660146"/>
                  </a:lnTo>
                  <a:lnTo>
                    <a:pt x="559054" y="666369"/>
                  </a:lnTo>
                  <a:lnTo>
                    <a:pt x="562610" y="670560"/>
                  </a:lnTo>
                  <a:lnTo>
                    <a:pt x="566039" y="674751"/>
                  </a:lnTo>
                  <a:lnTo>
                    <a:pt x="572389" y="675259"/>
                  </a:lnTo>
                  <a:lnTo>
                    <a:pt x="576580" y="671830"/>
                  </a:lnTo>
                  <a:lnTo>
                    <a:pt x="649630" y="610158"/>
                  </a:lnTo>
                  <a:lnTo>
                    <a:pt x="652233" y="607949"/>
                  </a:lnTo>
                  <a:lnTo>
                    <a:pt x="655955" y="604824"/>
                  </a:lnTo>
                  <a:lnTo>
                    <a:pt x="661416" y="600202"/>
                  </a:lnTo>
                  <a:close/>
                </a:path>
                <a:path w="2272029" h="2240279">
                  <a:moveTo>
                    <a:pt x="661416" y="74422"/>
                  </a:moveTo>
                  <a:lnTo>
                    <a:pt x="655955" y="69888"/>
                  </a:lnTo>
                  <a:lnTo>
                    <a:pt x="655955" y="68961"/>
                  </a:lnTo>
                  <a:lnTo>
                    <a:pt x="651510" y="64516"/>
                  </a:lnTo>
                  <a:lnTo>
                    <a:pt x="649490" y="64528"/>
                  </a:lnTo>
                  <a:lnTo>
                    <a:pt x="575945" y="3429"/>
                  </a:lnTo>
                  <a:lnTo>
                    <a:pt x="571754" y="0"/>
                  </a:lnTo>
                  <a:lnTo>
                    <a:pt x="565531" y="508"/>
                  </a:lnTo>
                  <a:lnTo>
                    <a:pt x="562102" y="4826"/>
                  </a:lnTo>
                  <a:lnTo>
                    <a:pt x="558546" y="9017"/>
                  </a:lnTo>
                  <a:lnTo>
                    <a:pt x="559181" y="15240"/>
                  </a:lnTo>
                  <a:lnTo>
                    <a:pt x="563372" y="18669"/>
                  </a:lnTo>
                  <a:lnTo>
                    <a:pt x="618667" y="64592"/>
                  </a:lnTo>
                  <a:lnTo>
                    <a:pt x="9906" y="65786"/>
                  </a:lnTo>
                  <a:lnTo>
                    <a:pt x="4445" y="65786"/>
                  </a:lnTo>
                  <a:lnTo>
                    <a:pt x="0" y="70231"/>
                  </a:lnTo>
                  <a:lnTo>
                    <a:pt x="0" y="81153"/>
                  </a:lnTo>
                  <a:lnTo>
                    <a:pt x="4445" y="85598"/>
                  </a:lnTo>
                  <a:lnTo>
                    <a:pt x="618680" y="84391"/>
                  </a:lnTo>
                  <a:lnTo>
                    <a:pt x="563499" y="130556"/>
                  </a:lnTo>
                  <a:lnTo>
                    <a:pt x="559308" y="133985"/>
                  </a:lnTo>
                  <a:lnTo>
                    <a:pt x="558800" y="140208"/>
                  </a:lnTo>
                  <a:lnTo>
                    <a:pt x="562356" y="144399"/>
                  </a:lnTo>
                  <a:lnTo>
                    <a:pt x="565785" y="148590"/>
                  </a:lnTo>
                  <a:lnTo>
                    <a:pt x="572135" y="149225"/>
                  </a:lnTo>
                  <a:lnTo>
                    <a:pt x="576326" y="145669"/>
                  </a:lnTo>
                  <a:lnTo>
                    <a:pt x="649579" y="84328"/>
                  </a:lnTo>
                  <a:lnTo>
                    <a:pt x="651510" y="84328"/>
                  </a:lnTo>
                  <a:lnTo>
                    <a:pt x="655955" y="79883"/>
                  </a:lnTo>
                  <a:lnTo>
                    <a:pt x="655955" y="79006"/>
                  </a:lnTo>
                  <a:lnTo>
                    <a:pt x="661416" y="74422"/>
                  </a:lnTo>
                  <a:close/>
                </a:path>
                <a:path w="2272029" h="2240279">
                  <a:moveTo>
                    <a:pt x="2271763" y="601738"/>
                  </a:moveTo>
                  <a:lnTo>
                    <a:pt x="2266188" y="597077"/>
                  </a:lnTo>
                  <a:lnTo>
                    <a:pt x="2266188" y="596265"/>
                  </a:lnTo>
                  <a:lnTo>
                    <a:pt x="2261870" y="591820"/>
                  </a:lnTo>
                  <a:lnTo>
                    <a:pt x="2259888" y="591820"/>
                  </a:lnTo>
                  <a:lnTo>
                    <a:pt x="2186432" y="530606"/>
                  </a:lnTo>
                  <a:lnTo>
                    <a:pt x="2182241" y="527177"/>
                  </a:lnTo>
                  <a:lnTo>
                    <a:pt x="2176018" y="527685"/>
                  </a:lnTo>
                  <a:lnTo>
                    <a:pt x="2172589" y="531876"/>
                  </a:lnTo>
                  <a:lnTo>
                    <a:pt x="2169033" y="536067"/>
                  </a:lnTo>
                  <a:lnTo>
                    <a:pt x="2169541" y="542290"/>
                  </a:lnTo>
                  <a:lnTo>
                    <a:pt x="2173732" y="545846"/>
                  </a:lnTo>
                  <a:lnTo>
                    <a:pt x="2228888" y="591820"/>
                  </a:lnTo>
                  <a:lnTo>
                    <a:pt x="1548257" y="591820"/>
                  </a:lnTo>
                  <a:lnTo>
                    <a:pt x="1543812" y="596265"/>
                  </a:lnTo>
                  <a:lnTo>
                    <a:pt x="1543812" y="607187"/>
                  </a:lnTo>
                  <a:lnTo>
                    <a:pt x="1548257" y="611632"/>
                  </a:lnTo>
                  <a:lnTo>
                    <a:pt x="2228888" y="611632"/>
                  </a:lnTo>
                  <a:lnTo>
                    <a:pt x="2240788" y="601738"/>
                  </a:lnTo>
                  <a:lnTo>
                    <a:pt x="2173732" y="657606"/>
                  </a:lnTo>
                  <a:lnTo>
                    <a:pt x="2169541" y="661162"/>
                  </a:lnTo>
                  <a:lnTo>
                    <a:pt x="2169033" y="667385"/>
                  </a:lnTo>
                  <a:lnTo>
                    <a:pt x="2172589" y="671576"/>
                  </a:lnTo>
                  <a:lnTo>
                    <a:pt x="2176018" y="675767"/>
                  </a:lnTo>
                  <a:lnTo>
                    <a:pt x="2182241" y="676275"/>
                  </a:lnTo>
                  <a:lnTo>
                    <a:pt x="2186432" y="672846"/>
                  </a:lnTo>
                  <a:lnTo>
                    <a:pt x="2259888" y="611632"/>
                  </a:lnTo>
                  <a:lnTo>
                    <a:pt x="2261870" y="611632"/>
                  </a:lnTo>
                  <a:lnTo>
                    <a:pt x="2266188" y="607187"/>
                  </a:lnTo>
                  <a:lnTo>
                    <a:pt x="2266188" y="606386"/>
                  </a:lnTo>
                  <a:lnTo>
                    <a:pt x="2271763" y="601738"/>
                  </a:lnTo>
                  <a:close/>
                </a:path>
                <a:path w="2272029" h="2240279">
                  <a:moveTo>
                    <a:pt x="2271776" y="2165350"/>
                  </a:moveTo>
                  <a:lnTo>
                    <a:pt x="2266188" y="2160701"/>
                  </a:lnTo>
                  <a:lnTo>
                    <a:pt x="2266188" y="2159889"/>
                  </a:lnTo>
                  <a:lnTo>
                    <a:pt x="2261743" y="2155444"/>
                  </a:lnTo>
                  <a:lnTo>
                    <a:pt x="2259888" y="2155444"/>
                  </a:lnTo>
                  <a:lnTo>
                    <a:pt x="2186432" y="2094230"/>
                  </a:lnTo>
                  <a:lnTo>
                    <a:pt x="2182241" y="2090674"/>
                  </a:lnTo>
                  <a:lnTo>
                    <a:pt x="2175891" y="2091309"/>
                  </a:lnTo>
                  <a:lnTo>
                    <a:pt x="2172462" y="2095500"/>
                  </a:lnTo>
                  <a:lnTo>
                    <a:pt x="2168906" y="2099691"/>
                  </a:lnTo>
                  <a:lnTo>
                    <a:pt x="2169541" y="2105914"/>
                  </a:lnTo>
                  <a:lnTo>
                    <a:pt x="2173732" y="2109470"/>
                  </a:lnTo>
                  <a:lnTo>
                    <a:pt x="2228888" y="2155444"/>
                  </a:lnTo>
                  <a:lnTo>
                    <a:pt x="1510144" y="2155444"/>
                  </a:lnTo>
                  <a:lnTo>
                    <a:pt x="1505712" y="2159889"/>
                  </a:lnTo>
                  <a:lnTo>
                    <a:pt x="1505712" y="2170811"/>
                  </a:lnTo>
                  <a:lnTo>
                    <a:pt x="1510144" y="2175256"/>
                  </a:lnTo>
                  <a:lnTo>
                    <a:pt x="2228888" y="2175256"/>
                  </a:lnTo>
                  <a:lnTo>
                    <a:pt x="2173732" y="2221230"/>
                  </a:lnTo>
                  <a:lnTo>
                    <a:pt x="2169541" y="2224786"/>
                  </a:lnTo>
                  <a:lnTo>
                    <a:pt x="2168906" y="2231009"/>
                  </a:lnTo>
                  <a:lnTo>
                    <a:pt x="2172462" y="2235200"/>
                  </a:lnTo>
                  <a:lnTo>
                    <a:pt x="2175891" y="2239391"/>
                  </a:lnTo>
                  <a:lnTo>
                    <a:pt x="2182241" y="2239899"/>
                  </a:lnTo>
                  <a:lnTo>
                    <a:pt x="2186432" y="2236470"/>
                  </a:lnTo>
                  <a:lnTo>
                    <a:pt x="2259888" y="2175256"/>
                  </a:lnTo>
                  <a:lnTo>
                    <a:pt x="2261743" y="2175256"/>
                  </a:lnTo>
                  <a:lnTo>
                    <a:pt x="2266188" y="2170811"/>
                  </a:lnTo>
                  <a:lnTo>
                    <a:pt x="2266188" y="2170011"/>
                  </a:lnTo>
                  <a:lnTo>
                    <a:pt x="2271776" y="2165350"/>
                  </a:lnTo>
                  <a:close/>
                </a:path>
                <a:path w="2272029" h="2240279">
                  <a:moveTo>
                    <a:pt x="2271776" y="1639570"/>
                  </a:moveTo>
                  <a:lnTo>
                    <a:pt x="2266188" y="1634921"/>
                  </a:lnTo>
                  <a:lnTo>
                    <a:pt x="2266188" y="1634109"/>
                  </a:lnTo>
                  <a:lnTo>
                    <a:pt x="2261870" y="1629664"/>
                  </a:lnTo>
                  <a:lnTo>
                    <a:pt x="2259888" y="1629664"/>
                  </a:lnTo>
                  <a:lnTo>
                    <a:pt x="2186432" y="1568450"/>
                  </a:lnTo>
                  <a:lnTo>
                    <a:pt x="2182241" y="1564894"/>
                  </a:lnTo>
                  <a:lnTo>
                    <a:pt x="2176018" y="1565529"/>
                  </a:lnTo>
                  <a:lnTo>
                    <a:pt x="2172589" y="1569720"/>
                  </a:lnTo>
                  <a:lnTo>
                    <a:pt x="2169033" y="1573911"/>
                  </a:lnTo>
                  <a:lnTo>
                    <a:pt x="2169541" y="1580134"/>
                  </a:lnTo>
                  <a:lnTo>
                    <a:pt x="2173732" y="1583690"/>
                  </a:lnTo>
                  <a:lnTo>
                    <a:pt x="2228888" y="1629664"/>
                  </a:lnTo>
                  <a:lnTo>
                    <a:pt x="1548257" y="1629664"/>
                  </a:lnTo>
                  <a:lnTo>
                    <a:pt x="1543812" y="1634109"/>
                  </a:lnTo>
                  <a:lnTo>
                    <a:pt x="1543812" y="1645031"/>
                  </a:lnTo>
                  <a:lnTo>
                    <a:pt x="1548257" y="1649476"/>
                  </a:lnTo>
                  <a:lnTo>
                    <a:pt x="2228888" y="1649476"/>
                  </a:lnTo>
                  <a:lnTo>
                    <a:pt x="2173732" y="1695450"/>
                  </a:lnTo>
                  <a:lnTo>
                    <a:pt x="2169541" y="1699006"/>
                  </a:lnTo>
                  <a:lnTo>
                    <a:pt x="2169033" y="1705229"/>
                  </a:lnTo>
                  <a:lnTo>
                    <a:pt x="2172589" y="1709420"/>
                  </a:lnTo>
                  <a:lnTo>
                    <a:pt x="2176018" y="1713611"/>
                  </a:lnTo>
                  <a:lnTo>
                    <a:pt x="2182241" y="1714119"/>
                  </a:lnTo>
                  <a:lnTo>
                    <a:pt x="2186432" y="1710690"/>
                  </a:lnTo>
                  <a:lnTo>
                    <a:pt x="2259888" y="1649476"/>
                  </a:lnTo>
                  <a:lnTo>
                    <a:pt x="2261870" y="1649476"/>
                  </a:lnTo>
                  <a:lnTo>
                    <a:pt x="2266188" y="1645031"/>
                  </a:lnTo>
                  <a:lnTo>
                    <a:pt x="2266188" y="1644230"/>
                  </a:lnTo>
                  <a:lnTo>
                    <a:pt x="2271776" y="1639570"/>
                  </a:lnTo>
                  <a:close/>
                </a:path>
                <a:path w="2272029" h="2240279">
                  <a:moveTo>
                    <a:pt x="2271776" y="1124458"/>
                  </a:moveTo>
                  <a:lnTo>
                    <a:pt x="2266188" y="1119809"/>
                  </a:lnTo>
                  <a:lnTo>
                    <a:pt x="2266188" y="1118997"/>
                  </a:lnTo>
                  <a:lnTo>
                    <a:pt x="2261870" y="1114552"/>
                  </a:lnTo>
                  <a:lnTo>
                    <a:pt x="2259888" y="1114552"/>
                  </a:lnTo>
                  <a:lnTo>
                    <a:pt x="2186432" y="1053338"/>
                  </a:lnTo>
                  <a:lnTo>
                    <a:pt x="2182241" y="1049782"/>
                  </a:lnTo>
                  <a:lnTo>
                    <a:pt x="2176018" y="1050417"/>
                  </a:lnTo>
                  <a:lnTo>
                    <a:pt x="2172589" y="1054608"/>
                  </a:lnTo>
                  <a:lnTo>
                    <a:pt x="2169033" y="1058799"/>
                  </a:lnTo>
                  <a:lnTo>
                    <a:pt x="2169541" y="1065022"/>
                  </a:lnTo>
                  <a:lnTo>
                    <a:pt x="2173732" y="1068578"/>
                  </a:lnTo>
                  <a:lnTo>
                    <a:pt x="2228888" y="1114552"/>
                  </a:lnTo>
                  <a:lnTo>
                    <a:pt x="1548257" y="1114552"/>
                  </a:lnTo>
                  <a:lnTo>
                    <a:pt x="1543812" y="1118997"/>
                  </a:lnTo>
                  <a:lnTo>
                    <a:pt x="1543812" y="1129919"/>
                  </a:lnTo>
                  <a:lnTo>
                    <a:pt x="1548257" y="1134364"/>
                  </a:lnTo>
                  <a:lnTo>
                    <a:pt x="2228888" y="1134364"/>
                  </a:lnTo>
                  <a:lnTo>
                    <a:pt x="2173732" y="1180338"/>
                  </a:lnTo>
                  <a:lnTo>
                    <a:pt x="2169541" y="1183894"/>
                  </a:lnTo>
                  <a:lnTo>
                    <a:pt x="2169033" y="1190117"/>
                  </a:lnTo>
                  <a:lnTo>
                    <a:pt x="2172589" y="1194308"/>
                  </a:lnTo>
                  <a:lnTo>
                    <a:pt x="2176018" y="1198499"/>
                  </a:lnTo>
                  <a:lnTo>
                    <a:pt x="2182241" y="1199007"/>
                  </a:lnTo>
                  <a:lnTo>
                    <a:pt x="2186432" y="1195578"/>
                  </a:lnTo>
                  <a:lnTo>
                    <a:pt x="2259888" y="1134364"/>
                  </a:lnTo>
                  <a:lnTo>
                    <a:pt x="2261870" y="1134364"/>
                  </a:lnTo>
                  <a:lnTo>
                    <a:pt x="2266188" y="1129919"/>
                  </a:lnTo>
                  <a:lnTo>
                    <a:pt x="2266188" y="1129118"/>
                  </a:lnTo>
                  <a:lnTo>
                    <a:pt x="2271776" y="1124458"/>
                  </a:lnTo>
                  <a:close/>
                </a:path>
                <a:path w="2272029" h="2240279">
                  <a:moveTo>
                    <a:pt x="2271776" y="75946"/>
                  </a:moveTo>
                  <a:lnTo>
                    <a:pt x="2266188" y="71297"/>
                  </a:lnTo>
                  <a:lnTo>
                    <a:pt x="2266188" y="70485"/>
                  </a:lnTo>
                  <a:lnTo>
                    <a:pt x="2261870" y="66040"/>
                  </a:lnTo>
                  <a:lnTo>
                    <a:pt x="2259888" y="66040"/>
                  </a:lnTo>
                  <a:lnTo>
                    <a:pt x="2186432" y="4826"/>
                  </a:lnTo>
                  <a:lnTo>
                    <a:pt x="2182241" y="1397"/>
                  </a:lnTo>
                  <a:lnTo>
                    <a:pt x="2176018" y="1905"/>
                  </a:lnTo>
                  <a:lnTo>
                    <a:pt x="2172589" y="6096"/>
                  </a:lnTo>
                  <a:lnTo>
                    <a:pt x="2169033" y="10287"/>
                  </a:lnTo>
                  <a:lnTo>
                    <a:pt x="2169541" y="16510"/>
                  </a:lnTo>
                  <a:lnTo>
                    <a:pt x="2173732" y="20066"/>
                  </a:lnTo>
                  <a:lnTo>
                    <a:pt x="2228888" y="66040"/>
                  </a:lnTo>
                  <a:lnTo>
                    <a:pt x="1548257" y="66040"/>
                  </a:lnTo>
                  <a:lnTo>
                    <a:pt x="1543812" y="70485"/>
                  </a:lnTo>
                  <a:lnTo>
                    <a:pt x="1543812" y="81407"/>
                  </a:lnTo>
                  <a:lnTo>
                    <a:pt x="1548257" y="85852"/>
                  </a:lnTo>
                  <a:lnTo>
                    <a:pt x="2228888" y="85852"/>
                  </a:lnTo>
                  <a:lnTo>
                    <a:pt x="2240775" y="75946"/>
                  </a:lnTo>
                  <a:lnTo>
                    <a:pt x="2173732" y="131826"/>
                  </a:lnTo>
                  <a:lnTo>
                    <a:pt x="2169541" y="135382"/>
                  </a:lnTo>
                  <a:lnTo>
                    <a:pt x="2169033" y="141605"/>
                  </a:lnTo>
                  <a:lnTo>
                    <a:pt x="2172589" y="145796"/>
                  </a:lnTo>
                  <a:lnTo>
                    <a:pt x="2176018" y="149987"/>
                  </a:lnTo>
                  <a:lnTo>
                    <a:pt x="2182241" y="150495"/>
                  </a:lnTo>
                  <a:lnTo>
                    <a:pt x="2186432" y="147066"/>
                  </a:lnTo>
                  <a:lnTo>
                    <a:pt x="2259888" y="85852"/>
                  </a:lnTo>
                  <a:lnTo>
                    <a:pt x="2261870" y="85852"/>
                  </a:lnTo>
                  <a:lnTo>
                    <a:pt x="2266188" y="81407"/>
                  </a:lnTo>
                  <a:lnTo>
                    <a:pt x="2266188" y="80606"/>
                  </a:lnTo>
                  <a:lnTo>
                    <a:pt x="2271776" y="759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503934" y="3482339"/>
              <a:ext cx="867150" cy="469392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4577841" y="2176018"/>
            <a:ext cx="4921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solidFill>
                  <a:srgbClr val="FFFFFF"/>
                </a:solidFill>
                <a:latin typeface="Trebuchet MS"/>
                <a:cs typeface="Trebuchet MS"/>
              </a:rPr>
              <a:t>Tasks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569845" y="3603117"/>
            <a:ext cx="7353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5" dirty="0">
                <a:solidFill>
                  <a:srgbClr val="FFFFFF"/>
                </a:solidFill>
                <a:latin typeface="Trebuchet MS"/>
                <a:cs typeface="Trebuchet MS"/>
              </a:rPr>
              <a:t>ML</a:t>
            </a:r>
            <a:r>
              <a:rPr sz="1200" b="1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61" name="object 6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503945" y="3006851"/>
            <a:ext cx="867129" cy="374903"/>
          </a:xfrm>
          <a:prstGeom prst="rect">
            <a:avLst/>
          </a:prstGeom>
        </p:spPr>
      </p:pic>
      <p:sp>
        <p:nvSpPr>
          <p:cNvPr id="62" name="object 62"/>
          <p:cNvSpPr txBox="1"/>
          <p:nvPr/>
        </p:nvSpPr>
        <p:spPr>
          <a:xfrm>
            <a:off x="2569845" y="3080384"/>
            <a:ext cx="7353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5" dirty="0">
                <a:solidFill>
                  <a:srgbClr val="FFFFFF"/>
                </a:solidFill>
                <a:latin typeface="Trebuchet MS"/>
                <a:cs typeface="Trebuchet MS"/>
              </a:rPr>
              <a:t>ML</a:t>
            </a:r>
            <a:r>
              <a:rPr sz="1200" b="1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63" name="object 63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503945" y="2481072"/>
            <a:ext cx="867129" cy="374903"/>
          </a:xfrm>
          <a:prstGeom prst="rect">
            <a:avLst/>
          </a:prstGeom>
        </p:spPr>
      </p:pic>
      <p:sp>
        <p:nvSpPr>
          <p:cNvPr id="64" name="object 64"/>
          <p:cNvSpPr txBox="1"/>
          <p:nvPr/>
        </p:nvSpPr>
        <p:spPr>
          <a:xfrm>
            <a:off x="2569845" y="2554351"/>
            <a:ext cx="7353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5" dirty="0">
                <a:solidFill>
                  <a:srgbClr val="FFFFFF"/>
                </a:solidFill>
                <a:latin typeface="Trebuchet MS"/>
                <a:cs typeface="Trebuchet MS"/>
              </a:rPr>
              <a:t>ML</a:t>
            </a:r>
            <a:r>
              <a:rPr sz="1200" b="1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65" name="object 65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503945" y="4572000"/>
            <a:ext cx="867128" cy="373380"/>
          </a:xfrm>
          <a:prstGeom prst="rect">
            <a:avLst/>
          </a:prstGeom>
        </p:spPr>
      </p:pic>
      <p:sp>
        <p:nvSpPr>
          <p:cNvPr id="66" name="object 66"/>
          <p:cNvSpPr txBox="1"/>
          <p:nvPr/>
        </p:nvSpPr>
        <p:spPr>
          <a:xfrm>
            <a:off x="2569845" y="4644644"/>
            <a:ext cx="7353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5" dirty="0">
                <a:solidFill>
                  <a:srgbClr val="FFFFFF"/>
                </a:solidFill>
                <a:latin typeface="Trebuchet MS"/>
                <a:cs typeface="Trebuchet MS"/>
              </a:rPr>
              <a:t>ML</a:t>
            </a:r>
            <a:r>
              <a:rPr sz="1200" b="1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67" name="object 67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503945" y="4044696"/>
            <a:ext cx="867129" cy="374904"/>
          </a:xfrm>
          <a:prstGeom prst="rect">
            <a:avLst/>
          </a:prstGeom>
        </p:spPr>
      </p:pic>
      <p:sp>
        <p:nvSpPr>
          <p:cNvPr id="68" name="object 68"/>
          <p:cNvSpPr txBox="1"/>
          <p:nvPr/>
        </p:nvSpPr>
        <p:spPr>
          <a:xfrm>
            <a:off x="2569845" y="4118609"/>
            <a:ext cx="7353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5" dirty="0">
                <a:solidFill>
                  <a:srgbClr val="FFFFFF"/>
                </a:solidFill>
                <a:latin typeface="Trebuchet MS"/>
                <a:cs typeface="Trebuchet MS"/>
              </a:rPr>
              <a:t>ML</a:t>
            </a:r>
            <a:r>
              <a:rPr sz="1200" b="1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960123" y="3011423"/>
            <a:ext cx="867410" cy="935990"/>
            <a:chOff x="960123" y="3011423"/>
            <a:chExt cx="867410" cy="935990"/>
          </a:xfrm>
        </p:grpSpPr>
        <p:pic>
          <p:nvPicPr>
            <p:cNvPr id="70" name="object 7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60123" y="3486911"/>
              <a:ext cx="867150" cy="460248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60127" y="3011423"/>
              <a:ext cx="867128" cy="367284"/>
            </a:xfrm>
            <a:prstGeom prst="rect">
              <a:avLst/>
            </a:prstGeom>
          </p:spPr>
        </p:pic>
      </p:grpSp>
      <p:sp>
        <p:nvSpPr>
          <p:cNvPr id="72" name="object 72"/>
          <p:cNvSpPr txBox="1"/>
          <p:nvPr/>
        </p:nvSpPr>
        <p:spPr>
          <a:xfrm>
            <a:off x="1096162" y="2988945"/>
            <a:ext cx="594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160" marR="5080" indent="-125095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FFFFFF"/>
                </a:solidFill>
                <a:latin typeface="Trebuchet MS"/>
                <a:cs typeface="Trebuchet MS"/>
              </a:rPr>
              <a:t>Labeled </a:t>
            </a:r>
            <a:r>
              <a:rPr sz="1200" b="1" spc="-2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73" name="object 73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960127" y="2485644"/>
            <a:ext cx="867128" cy="367283"/>
          </a:xfrm>
          <a:prstGeom prst="rect">
            <a:avLst/>
          </a:prstGeom>
        </p:spPr>
      </p:pic>
      <p:sp>
        <p:nvSpPr>
          <p:cNvPr id="74" name="object 74"/>
          <p:cNvSpPr txBox="1"/>
          <p:nvPr/>
        </p:nvSpPr>
        <p:spPr>
          <a:xfrm>
            <a:off x="1096162" y="2462910"/>
            <a:ext cx="594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160" marR="5080" indent="-125095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FFFFFF"/>
                </a:solidFill>
                <a:latin typeface="Trebuchet MS"/>
                <a:cs typeface="Trebuchet MS"/>
              </a:rPr>
              <a:t>Labeled </a:t>
            </a:r>
            <a:r>
              <a:rPr sz="1200" b="1" spc="-2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75" name="object 75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960127" y="4575047"/>
            <a:ext cx="867128" cy="367283"/>
          </a:xfrm>
          <a:prstGeom prst="rect">
            <a:avLst/>
          </a:prstGeom>
        </p:spPr>
      </p:pic>
      <p:sp>
        <p:nvSpPr>
          <p:cNvPr id="76" name="object 76"/>
          <p:cNvSpPr txBox="1"/>
          <p:nvPr/>
        </p:nvSpPr>
        <p:spPr>
          <a:xfrm>
            <a:off x="1096162" y="4553204"/>
            <a:ext cx="594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160" marR="5080" indent="-125095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FFFFFF"/>
                </a:solidFill>
                <a:latin typeface="Trebuchet MS"/>
                <a:cs typeface="Trebuchet MS"/>
              </a:rPr>
              <a:t>Labeled </a:t>
            </a:r>
            <a:r>
              <a:rPr sz="1200" b="1" spc="-2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77" name="object 77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960127" y="4049267"/>
            <a:ext cx="867128" cy="367283"/>
          </a:xfrm>
          <a:prstGeom prst="rect">
            <a:avLst/>
          </a:prstGeom>
        </p:spPr>
      </p:pic>
      <p:sp>
        <p:nvSpPr>
          <p:cNvPr id="78" name="object 78"/>
          <p:cNvSpPr txBox="1"/>
          <p:nvPr/>
        </p:nvSpPr>
        <p:spPr>
          <a:xfrm>
            <a:off x="1096162" y="3511677"/>
            <a:ext cx="594360" cy="906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160" marR="5080" indent="-125095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FFFFFF"/>
                </a:solidFill>
                <a:latin typeface="Trebuchet MS"/>
                <a:cs typeface="Trebuchet MS"/>
              </a:rPr>
              <a:t>Labeled </a:t>
            </a:r>
            <a:r>
              <a:rPr sz="1200" b="1" spc="-2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endParaRPr sz="1200">
              <a:latin typeface="Trebuchet MS"/>
              <a:cs typeface="Trebuchet MS"/>
            </a:endParaRPr>
          </a:p>
          <a:p>
            <a:pPr marL="137160" marR="5080" indent="-125095">
              <a:lnSpc>
                <a:spcPct val="100000"/>
              </a:lnSpc>
              <a:spcBef>
                <a:spcPts val="1180"/>
              </a:spcBef>
            </a:pPr>
            <a:r>
              <a:rPr sz="1200" b="1" spc="-10" dirty="0">
                <a:solidFill>
                  <a:srgbClr val="FFFFFF"/>
                </a:solidFill>
                <a:latin typeface="Trebuchet MS"/>
                <a:cs typeface="Trebuchet MS"/>
              </a:rPr>
              <a:t>Labeled </a:t>
            </a:r>
            <a:r>
              <a:rPr sz="1200" b="1" spc="-2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8664" y="4312920"/>
              <a:ext cx="723900" cy="7239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10800" y="4742688"/>
              <a:ext cx="809244" cy="8092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07852" y="4568952"/>
              <a:ext cx="397764" cy="3977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10443" y="3938015"/>
              <a:ext cx="769620" cy="7635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82400" y="3697223"/>
              <a:ext cx="466344" cy="4663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40923" y="5327903"/>
              <a:ext cx="714755" cy="7132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47590" y="4850765"/>
              <a:ext cx="1344409" cy="180385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64864" y="2208276"/>
              <a:ext cx="2237232" cy="397459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3975861" y="3308096"/>
            <a:ext cx="2031364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1F74D4"/>
                </a:solidFill>
                <a:latin typeface="Trebuchet MS"/>
                <a:cs typeface="Trebuchet MS"/>
              </a:rPr>
              <a:t>Toxicity</a:t>
            </a:r>
            <a:endParaRPr sz="1800">
              <a:latin typeface="Trebuchet MS"/>
              <a:cs typeface="Trebuchet MS"/>
            </a:endParaRPr>
          </a:p>
          <a:p>
            <a:pPr marL="12700" marR="5080" indent="-635" algn="ctr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Gen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sz="18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model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outputs</a:t>
            </a:r>
            <a:r>
              <a:rPr sz="1800" spc="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may</a:t>
            </a:r>
            <a:r>
              <a:rPr sz="1800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Trebuchet MS"/>
                <a:cs typeface="Trebuchet MS"/>
              </a:rPr>
              <a:t>create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harmful</a:t>
            </a:r>
            <a:r>
              <a:rPr sz="1800" spc="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images</a:t>
            </a:r>
            <a:r>
              <a:rPr sz="1800" spc="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videos</a:t>
            </a:r>
            <a:r>
              <a:rPr sz="180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risking company reputation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36591" y="1952244"/>
            <a:ext cx="329565" cy="329565"/>
          </a:xfrm>
          <a:custGeom>
            <a:avLst/>
            <a:gdLst/>
            <a:ahLst/>
            <a:cxnLst/>
            <a:rect l="l" t="t" r="r" b="b"/>
            <a:pathLst>
              <a:path w="329564" h="329564">
                <a:moveTo>
                  <a:pt x="164592" y="0"/>
                </a:moveTo>
                <a:lnTo>
                  <a:pt x="120826" y="5877"/>
                </a:lnTo>
                <a:lnTo>
                  <a:pt x="81505" y="22464"/>
                </a:lnTo>
                <a:lnTo>
                  <a:pt x="48196" y="48196"/>
                </a:lnTo>
                <a:lnTo>
                  <a:pt x="22464" y="81505"/>
                </a:lnTo>
                <a:lnTo>
                  <a:pt x="5877" y="120826"/>
                </a:lnTo>
                <a:lnTo>
                  <a:pt x="0" y="164591"/>
                </a:lnTo>
                <a:lnTo>
                  <a:pt x="5877" y="208357"/>
                </a:lnTo>
                <a:lnTo>
                  <a:pt x="22464" y="247678"/>
                </a:lnTo>
                <a:lnTo>
                  <a:pt x="48196" y="280987"/>
                </a:lnTo>
                <a:lnTo>
                  <a:pt x="81505" y="306719"/>
                </a:lnTo>
                <a:lnTo>
                  <a:pt x="120826" y="323306"/>
                </a:lnTo>
                <a:lnTo>
                  <a:pt x="164592" y="329183"/>
                </a:lnTo>
                <a:lnTo>
                  <a:pt x="208357" y="323306"/>
                </a:lnTo>
                <a:lnTo>
                  <a:pt x="247678" y="306719"/>
                </a:lnTo>
                <a:lnTo>
                  <a:pt x="280987" y="280987"/>
                </a:lnTo>
                <a:lnTo>
                  <a:pt x="306719" y="247678"/>
                </a:lnTo>
                <a:lnTo>
                  <a:pt x="323306" y="208357"/>
                </a:lnTo>
                <a:lnTo>
                  <a:pt x="329184" y="164591"/>
                </a:lnTo>
                <a:lnTo>
                  <a:pt x="323306" y="120826"/>
                </a:lnTo>
                <a:lnTo>
                  <a:pt x="306719" y="81505"/>
                </a:lnTo>
                <a:lnTo>
                  <a:pt x="280987" y="48196"/>
                </a:lnTo>
                <a:lnTo>
                  <a:pt x="247678" y="22464"/>
                </a:lnTo>
                <a:lnTo>
                  <a:pt x="208357" y="5877"/>
                </a:lnTo>
                <a:lnTo>
                  <a:pt x="1645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835778" y="1986533"/>
            <a:ext cx="1301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0" dirty="0">
                <a:solidFill>
                  <a:srgbClr val="151C2C"/>
                </a:solidFill>
                <a:latin typeface="Trebuchet MS"/>
                <a:cs typeface="Trebuchet MS"/>
              </a:rPr>
              <a:t>2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972055" y="1988820"/>
            <a:ext cx="6597650" cy="4192904"/>
            <a:chOff x="1972055" y="1988820"/>
            <a:chExt cx="6597650" cy="4192904"/>
          </a:xfrm>
        </p:grpSpPr>
        <p:sp>
          <p:nvSpPr>
            <p:cNvPr id="16" name="object 16"/>
            <p:cNvSpPr/>
            <p:nvPr/>
          </p:nvSpPr>
          <p:spPr>
            <a:xfrm>
              <a:off x="1979675" y="2555748"/>
              <a:ext cx="524510" cy="299085"/>
            </a:xfrm>
            <a:custGeom>
              <a:avLst/>
              <a:gdLst/>
              <a:ahLst/>
              <a:cxnLst/>
              <a:rect l="l" t="t" r="r" b="b"/>
              <a:pathLst>
                <a:path w="524510" h="299085">
                  <a:moveTo>
                    <a:pt x="0" y="298703"/>
                  </a:moveTo>
                  <a:lnTo>
                    <a:pt x="134112" y="298703"/>
                  </a:lnTo>
                  <a:lnTo>
                    <a:pt x="134112" y="140207"/>
                  </a:lnTo>
                  <a:lnTo>
                    <a:pt x="0" y="140207"/>
                  </a:lnTo>
                  <a:lnTo>
                    <a:pt x="0" y="298703"/>
                  </a:lnTo>
                  <a:close/>
                </a:path>
                <a:path w="524510" h="299085">
                  <a:moveTo>
                    <a:pt x="195072" y="298703"/>
                  </a:moveTo>
                  <a:lnTo>
                    <a:pt x="329184" y="298703"/>
                  </a:lnTo>
                  <a:lnTo>
                    <a:pt x="329184" y="51815"/>
                  </a:lnTo>
                  <a:lnTo>
                    <a:pt x="195072" y="51815"/>
                  </a:lnTo>
                  <a:lnTo>
                    <a:pt x="195072" y="298703"/>
                  </a:lnTo>
                  <a:close/>
                </a:path>
                <a:path w="524510" h="299085">
                  <a:moveTo>
                    <a:pt x="390144" y="298703"/>
                  </a:moveTo>
                  <a:lnTo>
                    <a:pt x="524256" y="298703"/>
                  </a:lnTo>
                  <a:lnTo>
                    <a:pt x="524256" y="0"/>
                  </a:lnTo>
                  <a:lnTo>
                    <a:pt x="390144" y="0"/>
                  </a:lnTo>
                  <a:lnTo>
                    <a:pt x="390144" y="298703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05371" y="2206752"/>
              <a:ext cx="2164079" cy="397459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979675" y="2432304"/>
              <a:ext cx="515620" cy="158750"/>
            </a:xfrm>
            <a:custGeom>
              <a:avLst/>
              <a:gdLst/>
              <a:ahLst/>
              <a:cxnLst/>
              <a:rect l="l" t="t" r="r" b="b"/>
              <a:pathLst>
                <a:path w="515619" h="158750">
                  <a:moveTo>
                    <a:pt x="0" y="158496"/>
                  </a:moveTo>
                  <a:lnTo>
                    <a:pt x="134112" y="158496"/>
                  </a:lnTo>
                  <a:lnTo>
                    <a:pt x="158623" y="88011"/>
                  </a:lnTo>
                  <a:lnTo>
                    <a:pt x="317119" y="88011"/>
                  </a:lnTo>
                  <a:lnTo>
                    <a:pt x="366013" y="0"/>
                  </a:lnTo>
                  <a:lnTo>
                    <a:pt x="515112" y="0"/>
                  </a:lnTo>
                </a:path>
              </a:pathLst>
            </a:custGeom>
            <a:ln w="15240">
              <a:solidFill>
                <a:srgbClr val="1F74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350252" y="1988820"/>
              <a:ext cx="329565" cy="329565"/>
            </a:xfrm>
            <a:custGeom>
              <a:avLst/>
              <a:gdLst/>
              <a:ahLst/>
              <a:cxnLst/>
              <a:rect l="l" t="t" r="r" b="b"/>
              <a:pathLst>
                <a:path w="329565" h="329564">
                  <a:moveTo>
                    <a:pt x="164592" y="0"/>
                  </a:moveTo>
                  <a:lnTo>
                    <a:pt x="120826" y="5877"/>
                  </a:lnTo>
                  <a:lnTo>
                    <a:pt x="81505" y="22464"/>
                  </a:lnTo>
                  <a:lnTo>
                    <a:pt x="48196" y="48196"/>
                  </a:lnTo>
                  <a:lnTo>
                    <a:pt x="22464" y="81505"/>
                  </a:lnTo>
                  <a:lnTo>
                    <a:pt x="5877" y="120826"/>
                  </a:lnTo>
                  <a:lnTo>
                    <a:pt x="0" y="164591"/>
                  </a:lnTo>
                  <a:lnTo>
                    <a:pt x="5877" y="208357"/>
                  </a:lnTo>
                  <a:lnTo>
                    <a:pt x="22464" y="247678"/>
                  </a:lnTo>
                  <a:lnTo>
                    <a:pt x="48196" y="280987"/>
                  </a:lnTo>
                  <a:lnTo>
                    <a:pt x="81505" y="306719"/>
                  </a:lnTo>
                  <a:lnTo>
                    <a:pt x="120826" y="323306"/>
                  </a:lnTo>
                  <a:lnTo>
                    <a:pt x="164592" y="329183"/>
                  </a:lnTo>
                  <a:lnTo>
                    <a:pt x="208357" y="323306"/>
                  </a:lnTo>
                  <a:lnTo>
                    <a:pt x="247678" y="306719"/>
                  </a:lnTo>
                  <a:lnTo>
                    <a:pt x="280987" y="280987"/>
                  </a:lnTo>
                  <a:lnTo>
                    <a:pt x="306719" y="247678"/>
                  </a:lnTo>
                  <a:lnTo>
                    <a:pt x="323306" y="208357"/>
                  </a:lnTo>
                  <a:lnTo>
                    <a:pt x="329183" y="164591"/>
                  </a:lnTo>
                  <a:lnTo>
                    <a:pt x="323306" y="120826"/>
                  </a:lnTo>
                  <a:lnTo>
                    <a:pt x="306719" y="81505"/>
                  </a:lnTo>
                  <a:lnTo>
                    <a:pt x="280987" y="48196"/>
                  </a:lnTo>
                  <a:lnTo>
                    <a:pt x="247678" y="22464"/>
                  </a:lnTo>
                  <a:lnTo>
                    <a:pt x="208357" y="5877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450073" y="2021839"/>
            <a:ext cx="1301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0" dirty="0">
                <a:solidFill>
                  <a:srgbClr val="151C2C"/>
                </a:solidFill>
                <a:latin typeface="Trebuchet MS"/>
                <a:cs typeface="Trebuchet MS"/>
              </a:rPr>
              <a:t>3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075944" y="2206751"/>
            <a:ext cx="6885940" cy="3976370"/>
            <a:chOff x="1075944" y="2206751"/>
            <a:chExt cx="6885940" cy="3976370"/>
          </a:xfrm>
        </p:grpSpPr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24158" y="2603531"/>
              <a:ext cx="227202" cy="16405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571238" y="2341625"/>
              <a:ext cx="730250" cy="672465"/>
            </a:xfrm>
            <a:custGeom>
              <a:avLst/>
              <a:gdLst/>
              <a:ahLst/>
              <a:cxnLst/>
              <a:rect l="l" t="t" r="r" b="b"/>
              <a:pathLst>
                <a:path w="730250" h="672464">
                  <a:moveTo>
                    <a:pt x="76708" y="547751"/>
                  </a:moveTo>
                  <a:lnTo>
                    <a:pt x="110408" y="578808"/>
                  </a:lnTo>
                  <a:lnTo>
                    <a:pt x="127714" y="594756"/>
                  </a:lnTo>
                  <a:lnTo>
                    <a:pt x="134090" y="600632"/>
                  </a:lnTo>
                  <a:lnTo>
                    <a:pt x="135000" y="601472"/>
                  </a:lnTo>
                  <a:lnTo>
                    <a:pt x="194105" y="574305"/>
                  </a:lnTo>
                  <a:lnTo>
                    <a:pt x="224456" y="560355"/>
                  </a:lnTo>
                  <a:lnTo>
                    <a:pt x="235638" y="555216"/>
                  </a:lnTo>
                  <a:lnTo>
                    <a:pt x="237236" y="554482"/>
                  </a:lnTo>
                  <a:lnTo>
                    <a:pt x="248820" y="559530"/>
                  </a:lnTo>
                  <a:lnTo>
                    <a:pt x="261429" y="564578"/>
                  </a:lnTo>
                  <a:lnTo>
                    <a:pt x="274704" y="569626"/>
                  </a:lnTo>
                  <a:lnTo>
                    <a:pt x="288289" y="574675"/>
                  </a:lnTo>
                  <a:lnTo>
                    <a:pt x="307306" y="630989"/>
                  </a:lnTo>
                  <a:lnTo>
                    <a:pt x="317071" y="659907"/>
                  </a:lnTo>
                  <a:lnTo>
                    <a:pt x="320669" y="670561"/>
                  </a:lnTo>
                  <a:lnTo>
                    <a:pt x="321183" y="672084"/>
                  </a:lnTo>
                  <a:lnTo>
                    <a:pt x="369714" y="672084"/>
                  </a:lnTo>
                  <a:lnTo>
                    <a:pt x="394636" y="672084"/>
                  </a:lnTo>
                  <a:lnTo>
                    <a:pt x="403818" y="672084"/>
                  </a:lnTo>
                  <a:lnTo>
                    <a:pt x="405129" y="672084"/>
                  </a:lnTo>
                  <a:lnTo>
                    <a:pt x="426275" y="615769"/>
                  </a:lnTo>
                  <a:lnTo>
                    <a:pt x="437134" y="586851"/>
                  </a:lnTo>
                  <a:lnTo>
                    <a:pt x="441134" y="576197"/>
                  </a:lnTo>
                  <a:lnTo>
                    <a:pt x="441706" y="574675"/>
                  </a:lnTo>
                  <a:lnTo>
                    <a:pt x="453219" y="569626"/>
                  </a:lnTo>
                  <a:lnTo>
                    <a:pt x="465804" y="564578"/>
                  </a:lnTo>
                  <a:lnTo>
                    <a:pt x="479103" y="559530"/>
                  </a:lnTo>
                  <a:lnTo>
                    <a:pt x="492760" y="554482"/>
                  </a:lnTo>
                  <a:lnTo>
                    <a:pt x="549735" y="581648"/>
                  </a:lnTo>
                  <a:lnTo>
                    <a:pt x="578992" y="595598"/>
                  </a:lnTo>
                  <a:lnTo>
                    <a:pt x="589772" y="600737"/>
                  </a:lnTo>
                  <a:lnTo>
                    <a:pt x="591312" y="601472"/>
                  </a:lnTo>
                  <a:lnTo>
                    <a:pt x="625086" y="570414"/>
                  </a:lnTo>
                  <a:lnTo>
                    <a:pt x="642429" y="554466"/>
                  </a:lnTo>
                  <a:lnTo>
                    <a:pt x="648819" y="548590"/>
                  </a:lnTo>
                  <a:lnTo>
                    <a:pt x="649732" y="547751"/>
                  </a:lnTo>
                  <a:lnTo>
                    <a:pt x="620142" y="493345"/>
                  </a:lnTo>
                  <a:lnTo>
                    <a:pt x="604948" y="465407"/>
                  </a:lnTo>
                  <a:lnTo>
                    <a:pt x="599350" y="455114"/>
                  </a:lnTo>
                  <a:lnTo>
                    <a:pt x="598551" y="453644"/>
                  </a:lnTo>
                  <a:lnTo>
                    <a:pt x="606127" y="442979"/>
                  </a:lnTo>
                  <a:lnTo>
                    <a:pt x="612298" y="431387"/>
                  </a:lnTo>
                  <a:lnTo>
                    <a:pt x="617089" y="419175"/>
                  </a:lnTo>
                  <a:lnTo>
                    <a:pt x="620522" y="406653"/>
                  </a:lnTo>
                  <a:lnTo>
                    <a:pt x="683811" y="389179"/>
                  </a:lnTo>
                  <a:lnTo>
                    <a:pt x="716311" y="380206"/>
                  </a:lnTo>
                  <a:lnTo>
                    <a:pt x="728285" y="376900"/>
                  </a:lnTo>
                  <a:lnTo>
                    <a:pt x="729996" y="376427"/>
                  </a:lnTo>
                  <a:lnTo>
                    <a:pt x="729996" y="331714"/>
                  </a:lnTo>
                  <a:lnTo>
                    <a:pt x="729996" y="308752"/>
                  </a:lnTo>
                  <a:lnTo>
                    <a:pt x="729996" y="300293"/>
                  </a:lnTo>
                  <a:lnTo>
                    <a:pt x="729996" y="299085"/>
                  </a:lnTo>
                  <a:lnTo>
                    <a:pt x="666706" y="279628"/>
                  </a:lnTo>
                  <a:lnTo>
                    <a:pt x="634206" y="269636"/>
                  </a:lnTo>
                  <a:lnTo>
                    <a:pt x="622232" y="265955"/>
                  </a:lnTo>
                  <a:lnTo>
                    <a:pt x="620522" y="265429"/>
                  </a:lnTo>
                  <a:lnTo>
                    <a:pt x="617089" y="253372"/>
                  </a:lnTo>
                  <a:lnTo>
                    <a:pt x="612298" y="241935"/>
                  </a:lnTo>
                  <a:lnTo>
                    <a:pt x="606127" y="230497"/>
                  </a:lnTo>
                  <a:lnTo>
                    <a:pt x="598551" y="218439"/>
                  </a:lnTo>
                  <a:lnTo>
                    <a:pt x="628140" y="165943"/>
                  </a:lnTo>
                  <a:lnTo>
                    <a:pt x="643334" y="138985"/>
                  </a:lnTo>
                  <a:lnTo>
                    <a:pt x="648932" y="129053"/>
                  </a:lnTo>
                  <a:lnTo>
                    <a:pt x="649732" y="127635"/>
                  </a:lnTo>
                  <a:lnTo>
                    <a:pt x="615957" y="94668"/>
                  </a:lnTo>
                  <a:lnTo>
                    <a:pt x="598614" y="77739"/>
                  </a:lnTo>
                  <a:lnTo>
                    <a:pt x="592224" y="71502"/>
                  </a:lnTo>
                  <a:lnTo>
                    <a:pt x="591312" y="70612"/>
                  </a:lnTo>
                  <a:lnTo>
                    <a:pt x="534336" y="99760"/>
                  </a:lnTo>
                  <a:lnTo>
                    <a:pt x="505079" y="114728"/>
                  </a:lnTo>
                  <a:lnTo>
                    <a:pt x="494299" y="120243"/>
                  </a:lnTo>
                  <a:lnTo>
                    <a:pt x="492760" y="121031"/>
                  </a:lnTo>
                  <a:lnTo>
                    <a:pt x="479103" y="114053"/>
                  </a:lnTo>
                  <a:lnTo>
                    <a:pt x="465804" y="108362"/>
                  </a:lnTo>
                  <a:lnTo>
                    <a:pt x="453219" y="103957"/>
                  </a:lnTo>
                  <a:lnTo>
                    <a:pt x="441706" y="100837"/>
                  </a:lnTo>
                  <a:lnTo>
                    <a:pt x="420560" y="42541"/>
                  </a:lnTo>
                  <a:lnTo>
                    <a:pt x="409701" y="12604"/>
                  </a:lnTo>
                  <a:lnTo>
                    <a:pt x="405701" y="1575"/>
                  </a:lnTo>
                  <a:lnTo>
                    <a:pt x="405129" y="0"/>
                  </a:lnTo>
                  <a:lnTo>
                    <a:pt x="356598" y="0"/>
                  </a:lnTo>
                  <a:lnTo>
                    <a:pt x="331676" y="0"/>
                  </a:lnTo>
                  <a:lnTo>
                    <a:pt x="322494" y="0"/>
                  </a:lnTo>
                  <a:lnTo>
                    <a:pt x="321183" y="0"/>
                  </a:lnTo>
                  <a:lnTo>
                    <a:pt x="302166" y="58296"/>
                  </a:lnTo>
                  <a:lnTo>
                    <a:pt x="292401" y="88233"/>
                  </a:lnTo>
                  <a:lnTo>
                    <a:pt x="288803" y="99262"/>
                  </a:lnTo>
                  <a:lnTo>
                    <a:pt x="288289" y="100837"/>
                  </a:lnTo>
                  <a:lnTo>
                    <a:pt x="274704" y="103903"/>
                  </a:lnTo>
                  <a:lnTo>
                    <a:pt x="261429" y="107934"/>
                  </a:lnTo>
                  <a:lnTo>
                    <a:pt x="248820" y="112607"/>
                  </a:lnTo>
                  <a:lnTo>
                    <a:pt x="237236" y="117601"/>
                  </a:lnTo>
                  <a:lnTo>
                    <a:pt x="178131" y="90435"/>
                  </a:lnTo>
                  <a:lnTo>
                    <a:pt x="147780" y="76485"/>
                  </a:lnTo>
                  <a:lnTo>
                    <a:pt x="136598" y="71346"/>
                  </a:lnTo>
                  <a:lnTo>
                    <a:pt x="135000" y="70612"/>
                  </a:lnTo>
                  <a:lnTo>
                    <a:pt x="101300" y="103578"/>
                  </a:lnTo>
                  <a:lnTo>
                    <a:pt x="83994" y="120507"/>
                  </a:lnTo>
                  <a:lnTo>
                    <a:pt x="77618" y="126744"/>
                  </a:lnTo>
                  <a:lnTo>
                    <a:pt x="76708" y="127635"/>
                  </a:lnTo>
                  <a:lnTo>
                    <a:pt x="106223" y="180131"/>
                  </a:lnTo>
                  <a:lnTo>
                    <a:pt x="121380" y="207089"/>
                  </a:lnTo>
                  <a:lnTo>
                    <a:pt x="126964" y="217021"/>
                  </a:lnTo>
                  <a:lnTo>
                    <a:pt x="127762" y="218439"/>
                  </a:lnTo>
                  <a:lnTo>
                    <a:pt x="122257" y="230497"/>
                  </a:lnTo>
                  <a:lnTo>
                    <a:pt x="116776" y="241934"/>
                  </a:lnTo>
                  <a:lnTo>
                    <a:pt x="111295" y="253372"/>
                  </a:lnTo>
                  <a:lnTo>
                    <a:pt x="105790" y="265429"/>
                  </a:lnTo>
                  <a:lnTo>
                    <a:pt x="44630" y="284886"/>
                  </a:lnTo>
                  <a:lnTo>
                    <a:pt x="13223" y="294878"/>
                  </a:lnTo>
                  <a:lnTo>
                    <a:pt x="1652" y="298559"/>
                  </a:lnTo>
                  <a:lnTo>
                    <a:pt x="0" y="299085"/>
                  </a:lnTo>
                  <a:lnTo>
                    <a:pt x="0" y="343798"/>
                  </a:lnTo>
                  <a:lnTo>
                    <a:pt x="0" y="366760"/>
                  </a:lnTo>
                  <a:lnTo>
                    <a:pt x="0" y="375219"/>
                  </a:lnTo>
                  <a:lnTo>
                    <a:pt x="0" y="376427"/>
                  </a:lnTo>
                  <a:lnTo>
                    <a:pt x="61160" y="393902"/>
                  </a:lnTo>
                  <a:lnTo>
                    <a:pt x="92567" y="402875"/>
                  </a:lnTo>
                  <a:lnTo>
                    <a:pt x="104138" y="406181"/>
                  </a:lnTo>
                  <a:lnTo>
                    <a:pt x="105790" y="406653"/>
                  </a:lnTo>
                  <a:lnTo>
                    <a:pt x="111295" y="419175"/>
                  </a:lnTo>
                  <a:lnTo>
                    <a:pt x="116776" y="431387"/>
                  </a:lnTo>
                  <a:lnTo>
                    <a:pt x="122257" y="442979"/>
                  </a:lnTo>
                  <a:lnTo>
                    <a:pt x="127762" y="453644"/>
                  </a:lnTo>
                  <a:lnTo>
                    <a:pt x="76708" y="547751"/>
                  </a:lnTo>
                  <a:close/>
                </a:path>
                <a:path w="730250" h="672464">
                  <a:moveTo>
                    <a:pt x="242315" y="446532"/>
                  </a:moveTo>
                  <a:lnTo>
                    <a:pt x="215011" y="413187"/>
                  </a:lnTo>
                  <a:lnTo>
                    <a:pt x="198628" y="375355"/>
                  </a:lnTo>
                  <a:lnTo>
                    <a:pt x="193167" y="335279"/>
                  </a:lnTo>
                  <a:lnTo>
                    <a:pt x="198628" y="295204"/>
                  </a:lnTo>
                  <a:lnTo>
                    <a:pt x="215011" y="257372"/>
                  </a:lnTo>
                  <a:lnTo>
                    <a:pt x="242315" y="224027"/>
                  </a:lnTo>
                  <a:lnTo>
                    <a:pt x="279816" y="197358"/>
                  </a:lnTo>
                  <a:lnTo>
                    <a:pt x="321676" y="181356"/>
                  </a:lnTo>
                  <a:lnTo>
                    <a:pt x="365569" y="176022"/>
                  </a:lnTo>
                  <a:lnTo>
                    <a:pt x="409165" y="181356"/>
                  </a:lnTo>
                  <a:lnTo>
                    <a:pt x="450137" y="197358"/>
                  </a:lnTo>
                  <a:lnTo>
                    <a:pt x="486156" y="224027"/>
                  </a:lnTo>
                  <a:lnTo>
                    <a:pt x="513461" y="257372"/>
                  </a:lnTo>
                  <a:lnTo>
                    <a:pt x="529843" y="295204"/>
                  </a:lnTo>
                  <a:lnTo>
                    <a:pt x="535304" y="335280"/>
                  </a:lnTo>
                  <a:lnTo>
                    <a:pt x="529843" y="375355"/>
                  </a:lnTo>
                  <a:lnTo>
                    <a:pt x="513461" y="413187"/>
                  </a:lnTo>
                  <a:lnTo>
                    <a:pt x="486156" y="446532"/>
                  </a:lnTo>
                  <a:lnTo>
                    <a:pt x="450137" y="473201"/>
                  </a:lnTo>
                  <a:lnTo>
                    <a:pt x="409165" y="489203"/>
                  </a:lnTo>
                  <a:lnTo>
                    <a:pt x="365569" y="494538"/>
                  </a:lnTo>
                  <a:lnTo>
                    <a:pt x="321676" y="489203"/>
                  </a:lnTo>
                  <a:lnTo>
                    <a:pt x="279816" y="473201"/>
                  </a:lnTo>
                  <a:lnTo>
                    <a:pt x="242315" y="446532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142226" y="2341625"/>
              <a:ext cx="660400" cy="599440"/>
            </a:xfrm>
            <a:custGeom>
              <a:avLst/>
              <a:gdLst/>
              <a:ahLst/>
              <a:cxnLst/>
              <a:rect l="l" t="t" r="r" b="b"/>
              <a:pathLst>
                <a:path w="660400" h="599439">
                  <a:moveTo>
                    <a:pt x="176783" y="283463"/>
                  </a:moveTo>
                  <a:lnTo>
                    <a:pt x="73151" y="283463"/>
                  </a:lnTo>
                </a:path>
                <a:path w="660400" h="599439">
                  <a:moveTo>
                    <a:pt x="312420" y="283463"/>
                  </a:moveTo>
                  <a:lnTo>
                    <a:pt x="208788" y="283463"/>
                  </a:lnTo>
                </a:path>
                <a:path w="660400" h="599439">
                  <a:moveTo>
                    <a:pt x="449579" y="283463"/>
                  </a:moveTo>
                  <a:lnTo>
                    <a:pt x="344424" y="283463"/>
                  </a:lnTo>
                </a:path>
                <a:path w="660400" h="599439">
                  <a:moveTo>
                    <a:pt x="585216" y="283463"/>
                  </a:moveTo>
                  <a:lnTo>
                    <a:pt x="481583" y="283463"/>
                  </a:lnTo>
                </a:path>
                <a:path w="660400" h="599439">
                  <a:moveTo>
                    <a:pt x="586740" y="44196"/>
                  </a:moveTo>
                  <a:lnTo>
                    <a:pt x="441959" y="45720"/>
                  </a:lnTo>
                </a:path>
                <a:path w="660400" h="599439">
                  <a:moveTo>
                    <a:pt x="408431" y="44196"/>
                  </a:moveTo>
                  <a:lnTo>
                    <a:pt x="262127" y="45720"/>
                  </a:lnTo>
                </a:path>
                <a:path w="660400" h="599439">
                  <a:moveTo>
                    <a:pt x="621919" y="44196"/>
                  </a:moveTo>
                  <a:lnTo>
                    <a:pt x="644525" y="44196"/>
                  </a:lnTo>
                  <a:lnTo>
                    <a:pt x="652145" y="44196"/>
                  </a:lnTo>
                  <a:lnTo>
                    <a:pt x="658368" y="50800"/>
                  </a:lnTo>
                  <a:lnTo>
                    <a:pt x="658368" y="59054"/>
                  </a:lnTo>
                  <a:lnTo>
                    <a:pt x="658368" y="123062"/>
                  </a:lnTo>
                  <a:lnTo>
                    <a:pt x="0" y="123444"/>
                  </a:lnTo>
                  <a:lnTo>
                    <a:pt x="0" y="59182"/>
                  </a:lnTo>
                  <a:lnTo>
                    <a:pt x="0" y="50926"/>
                  </a:lnTo>
                  <a:lnTo>
                    <a:pt x="6223" y="44323"/>
                  </a:lnTo>
                  <a:lnTo>
                    <a:pt x="13843" y="44323"/>
                  </a:lnTo>
                  <a:lnTo>
                    <a:pt x="49149" y="44323"/>
                  </a:lnTo>
                </a:path>
                <a:path w="660400" h="599439">
                  <a:moveTo>
                    <a:pt x="228600" y="44196"/>
                  </a:moveTo>
                  <a:lnTo>
                    <a:pt x="82296" y="45720"/>
                  </a:lnTo>
                </a:path>
                <a:path w="660400" h="599439">
                  <a:moveTo>
                    <a:pt x="48768" y="86868"/>
                  </a:moveTo>
                  <a:lnTo>
                    <a:pt x="48768" y="0"/>
                  </a:lnTo>
                </a:path>
                <a:path w="660400" h="599439">
                  <a:moveTo>
                    <a:pt x="228600" y="86868"/>
                  </a:moveTo>
                  <a:lnTo>
                    <a:pt x="228600" y="0"/>
                  </a:lnTo>
                </a:path>
                <a:path w="660400" h="599439">
                  <a:moveTo>
                    <a:pt x="586740" y="86868"/>
                  </a:moveTo>
                  <a:lnTo>
                    <a:pt x="586740" y="0"/>
                  </a:lnTo>
                </a:path>
                <a:path w="660400" h="599439">
                  <a:moveTo>
                    <a:pt x="408431" y="86868"/>
                  </a:moveTo>
                  <a:lnTo>
                    <a:pt x="408431" y="0"/>
                  </a:lnTo>
                </a:path>
                <a:path w="660400" h="599439">
                  <a:moveTo>
                    <a:pt x="176783" y="356615"/>
                  </a:moveTo>
                  <a:lnTo>
                    <a:pt x="73151" y="356615"/>
                  </a:lnTo>
                </a:path>
                <a:path w="660400" h="599439">
                  <a:moveTo>
                    <a:pt x="312420" y="356615"/>
                  </a:moveTo>
                  <a:lnTo>
                    <a:pt x="208788" y="356615"/>
                  </a:lnTo>
                </a:path>
                <a:path w="660400" h="599439">
                  <a:moveTo>
                    <a:pt x="435864" y="356615"/>
                  </a:moveTo>
                  <a:lnTo>
                    <a:pt x="344424" y="356615"/>
                  </a:lnTo>
                </a:path>
                <a:path w="660400" h="599439">
                  <a:moveTo>
                    <a:pt x="176783" y="431291"/>
                  </a:moveTo>
                  <a:lnTo>
                    <a:pt x="73151" y="431291"/>
                  </a:lnTo>
                </a:path>
                <a:path w="660400" h="599439">
                  <a:moveTo>
                    <a:pt x="312420" y="431291"/>
                  </a:moveTo>
                  <a:lnTo>
                    <a:pt x="208788" y="431291"/>
                  </a:lnTo>
                </a:path>
                <a:path w="660400" h="599439">
                  <a:moveTo>
                    <a:pt x="391668" y="431291"/>
                  </a:moveTo>
                  <a:lnTo>
                    <a:pt x="344424" y="431291"/>
                  </a:lnTo>
                </a:path>
                <a:path w="660400" h="599439">
                  <a:moveTo>
                    <a:pt x="176783" y="504444"/>
                  </a:moveTo>
                  <a:lnTo>
                    <a:pt x="73151" y="504444"/>
                  </a:lnTo>
                </a:path>
                <a:path w="660400" h="599439">
                  <a:moveTo>
                    <a:pt x="312420" y="504444"/>
                  </a:moveTo>
                  <a:lnTo>
                    <a:pt x="208788" y="504444"/>
                  </a:lnTo>
                </a:path>
                <a:path w="660400" h="599439">
                  <a:moveTo>
                    <a:pt x="368807" y="504444"/>
                  </a:moveTo>
                  <a:lnTo>
                    <a:pt x="344424" y="504444"/>
                  </a:lnTo>
                </a:path>
                <a:path w="660400" h="599439">
                  <a:moveTo>
                    <a:pt x="358140" y="598932"/>
                  </a:moveTo>
                  <a:lnTo>
                    <a:pt x="13843" y="598932"/>
                  </a:lnTo>
                  <a:lnTo>
                    <a:pt x="6223" y="598932"/>
                  </a:lnTo>
                  <a:lnTo>
                    <a:pt x="0" y="592201"/>
                  </a:lnTo>
                  <a:lnTo>
                    <a:pt x="0" y="583946"/>
                  </a:lnTo>
                  <a:lnTo>
                    <a:pt x="0" y="213106"/>
                  </a:lnTo>
                  <a:lnTo>
                    <a:pt x="0" y="204850"/>
                  </a:lnTo>
                  <a:lnTo>
                    <a:pt x="6223" y="198120"/>
                  </a:lnTo>
                  <a:lnTo>
                    <a:pt x="13843" y="198120"/>
                  </a:lnTo>
                  <a:lnTo>
                    <a:pt x="49783" y="198120"/>
                  </a:lnTo>
                </a:path>
                <a:path w="660400" h="599439">
                  <a:moveTo>
                    <a:pt x="658368" y="123444"/>
                  </a:moveTo>
                  <a:lnTo>
                    <a:pt x="659892" y="284988"/>
                  </a:lnTo>
                </a:path>
              </a:pathLst>
            </a:custGeom>
            <a:ln w="19812">
              <a:solidFill>
                <a:srgbClr val="F0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66659" y="2688335"/>
              <a:ext cx="394715" cy="42519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75944" y="2206751"/>
              <a:ext cx="2417064" cy="3976116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343660" y="3307207"/>
            <a:ext cx="180975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1F74D4"/>
                </a:solidFill>
                <a:latin typeface="Trebuchet MS"/>
                <a:cs typeface="Trebuchet MS"/>
              </a:rPr>
              <a:t>Quality</a:t>
            </a:r>
            <a:endParaRPr sz="1800">
              <a:latin typeface="Trebuchet MS"/>
              <a:cs typeface="Trebuchet MS"/>
            </a:endParaRPr>
          </a:p>
          <a:p>
            <a:pPr marL="12700" marR="5080" indent="1905" algn="ctr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Gen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sz="18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model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unable to</a:t>
            </a:r>
            <a:r>
              <a:rPr sz="18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answer questions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coherently</a:t>
            </a:r>
            <a:r>
              <a:rPr sz="18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summarize</a:t>
            </a:r>
            <a:r>
              <a:rPr sz="1800" spc="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rebuchet MS"/>
                <a:cs typeface="Trebuchet MS"/>
              </a:rPr>
              <a:t>text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risking</a:t>
            </a:r>
            <a:r>
              <a:rPr sz="1800" spc="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rebuchet MS"/>
                <a:cs typeface="Trebuchet MS"/>
              </a:rPr>
              <a:t>user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confidence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071116" y="1990344"/>
            <a:ext cx="329565" cy="329565"/>
          </a:xfrm>
          <a:custGeom>
            <a:avLst/>
            <a:gdLst/>
            <a:ahLst/>
            <a:cxnLst/>
            <a:rect l="l" t="t" r="r" b="b"/>
            <a:pathLst>
              <a:path w="329564" h="329564">
                <a:moveTo>
                  <a:pt x="164591" y="0"/>
                </a:moveTo>
                <a:lnTo>
                  <a:pt x="120826" y="5877"/>
                </a:lnTo>
                <a:lnTo>
                  <a:pt x="81505" y="22464"/>
                </a:lnTo>
                <a:lnTo>
                  <a:pt x="48196" y="48196"/>
                </a:lnTo>
                <a:lnTo>
                  <a:pt x="22464" y="81505"/>
                </a:lnTo>
                <a:lnTo>
                  <a:pt x="5877" y="120826"/>
                </a:lnTo>
                <a:lnTo>
                  <a:pt x="0" y="164591"/>
                </a:lnTo>
                <a:lnTo>
                  <a:pt x="5877" y="208357"/>
                </a:lnTo>
                <a:lnTo>
                  <a:pt x="22464" y="247678"/>
                </a:lnTo>
                <a:lnTo>
                  <a:pt x="48196" y="280987"/>
                </a:lnTo>
                <a:lnTo>
                  <a:pt x="81505" y="306719"/>
                </a:lnTo>
                <a:lnTo>
                  <a:pt x="120826" y="323306"/>
                </a:lnTo>
                <a:lnTo>
                  <a:pt x="164591" y="329183"/>
                </a:lnTo>
                <a:lnTo>
                  <a:pt x="208357" y="323306"/>
                </a:lnTo>
                <a:lnTo>
                  <a:pt x="247678" y="306719"/>
                </a:lnTo>
                <a:lnTo>
                  <a:pt x="280987" y="280987"/>
                </a:lnTo>
                <a:lnTo>
                  <a:pt x="306719" y="247678"/>
                </a:lnTo>
                <a:lnTo>
                  <a:pt x="323306" y="208357"/>
                </a:lnTo>
                <a:lnTo>
                  <a:pt x="329183" y="164591"/>
                </a:lnTo>
                <a:lnTo>
                  <a:pt x="323306" y="120826"/>
                </a:lnTo>
                <a:lnTo>
                  <a:pt x="306719" y="81505"/>
                </a:lnTo>
                <a:lnTo>
                  <a:pt x="280987" y="48196"/>
                </a:lnTo>
                <a:lnTo>
                  <a:pt x="247678" y="22464"/>
                </a:lnTo>
                <a:lnTo>
                  <a:pt x="208357" y="5877"/>
                </a:lnTo>
                <a:lnTo>
                  <a:pt x="1645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169667" y="2023618"/>
            <a:ext cx="1301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0" dirty="0">
                <a:solidFill>
                  <a:srgbClr val="151C2C"/>
                </a:solidFill>
                <a:latin typeface="Trebuchet MS"/>
                <a:cs typeface="Trebuchet MS"/>
              </a:rPr>
              <a:t>1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593585" y="3362325"/>
            <a:ext cx="1812925" cy="2494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1F74D4"/>
                </a:solidFill>
                <a:latin typeface="Trebuchet MS"/>
                <a:cs typeface="Trebuchet MS"/>
              </a:rPr>
              <a:t>Bias</a:t>
            </a:r>
            <a:endParaRPr sz="1800">
              <a:latin typeface="Trebuchet MS"/>
              <a:cs typeface="Trebuchet MS"/>
            </a:endParaRPr>
          </a:p>
          <a:p>
            <a:pPr marL="12700" marR="5080" indent="-1270" algn="ctr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Gen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sz="18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model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outputs</a:t>
            </a:r>
            <a:r>
              <a:rPr sz="180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18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rebuchet MS"/>
                <a:cs typeface="Trebuchet MS"/>
              </a:rPr>
              <a:t>be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inherently</a:t>
            </a:r>
            <a:r>
              <a:rPr sz="18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biased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based </a:t>
            </a:r>
            <a:r>
              <a:rPr sz="1800" spc="6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18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training data</a:t>
            </a:r>
            <a:r>
              <a:rPr sz="18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rebuchet MS"/>
                <a:cs typeface="Trebuchet MS"/>
              </a:rPr>
              <a:t>set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impacting different subpopulations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8590" rIns="0" bIns="0" rtlCol="0">
            <a:spAutoFit/>
          </a:bodyPr>
          <a:lstStyle/>
          <a:p>
            <a:pPr marL="22860">
              <a:lnSpc>
                <a:spcPct val="100000"/>
              </a:lnSpc>
              <a:spcBef>
                <a:spcPts val="1170"/>
              </a:spcBef>
            </a:pPr>
            <a:r>
              <a:rPr spc="-20" dirty="0"/>
              <a:t>Generative</a:t>
            </a:r>
            <a:r>
              <a:rPr spc="-145" dirty="0"/>
              <a:t> </a:t>
            </a:r>
            <a:r>
              <a:rPr spc="114" dirty="0"/>
              <a:t>AI</a:t>
            </a:r>
            <a:r>
              <a:rPr spc="-160" dirty="0"/>
              <a:t> </a:t>
            </a:r>
            <a:r>
              <a:rPr spc="-10" dirty="0"/>
              <a:t>Challenges</a:t>
            </a: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800" dirty="0">
                <a:solidFill>
                  <a:srgbClr val="1F74D4"/>
                </a:solidFill>
              </a:rPr>
              <a:t>Customers</a:t>
            </a:r>
            <a:r>
              <a:rPr sz="1800" spc="-5" dirty="0">
                <a:solidFill>
                  <a:srgbClr val="1F74D4"/>
                </a:solidFill>
              </a:rPr>
              <a:t> </a:t>
            </a:r>
            <a:r>
              <a:rPr sz="1800" dirty="0">
                <a:solidFill>
                  <a:srgbClr val="1F74D4"/>
                </a:solidFill>
              </a:rPr>
              <a:t>need to</a:t>
            </a:r>
            <a:r>
              <a:rPr sz="1800" spc="-5" dirty="0">
                <a:solidFill>
                  <a:srgbClr val="1F74D4"/>
                </a:solidFill>
              </a:rPr>
              <a:t> </a:t>
            </a:r>
            <a:r>
              <a:rPr sz="1800" dirty="0">
                <a:solidFill>
                  <a:srgbClr val="1F74D4"/>
                </a:solidFill>
              </a:rPr>
              <a:t>responsibly</a:t>
            </a:r>
            <a:r>
              <a:rPr sz="1800" spc="-5" dirty="0">
                <a:solidFill>
                  <a:srgbClr val="1F74D4"/>
                </a:solidFill>
              </a:rPr>
              <a:t> </a:t>
            </a:r>
            <a:r>
              <a:rPr sz="1800" dirty="0">
                <a:solidFill>
                  <a:srgbClr val="1F74D4"/>
                </a:solidFill>
              </a:rPr>
              <a:t>innovate</a:t>
            </a:r>
            <a:r>
              <a:rPr sz="1800" spc="15" dirty="0">
                <a:solidFill>
                  <a:srgbClr val="1F74D4"/>
                </a:solidFill>
              </a:rPr>
              <a:t> </a:t>
            </a:r>
            <a:r>
              <a:rPr sz="1800" dirty="0">
                <a:solidFill>
                  <a:srgbClr val="1F74D4"/>
                </a:solidFill>
              </a:rPr>
              <a:t>and</a:t>
            </a:r>
            <a:r>
              <a:rPr sz="1800" spc="-5" dirty="0">
                <a:solidFill>
                  <a:srgbClr val="1F74D4"/>
                </a:solidFill>
              </a:rPr>
              <a:t> </a:t>
            </a:r>
            <a:r>
              <a:rPr sz="1800" dirty="0">
                <a:solidFill>
                  <a:srgbClr val="1F74D4"/>
                </a:solidFill>
              </a:rPr>
              <a:t>implement</a:t>
            </a:r>
            <a:r>
              <a:rPr sz="1800" spc="10" dirty="0">
                <a:solidFill>
                  <a:srgbClr val="1F74D4"/>
                </a:solidFill>
              </a:rPr>
              <a:t> </a:t>
            </a:r>
            <a:r>
              <a:rPr sz="1800" dirty="0">
                <a:solidFill>
                  <a:srgbClr val="1F74D4"/>
                </a:solidFill>
              </a:rPr>
              <a:t>generative </a:t>
            </a:r>
            <a:r>
              <a:rPr sz="1800" spc="40" dirty="0">
                <a:solidFill>
                  <a:srgbClr val="1F74D4"/>
                </a:solidFill>
              </a:rPr>
              <a:t>AI</a:t>
            </a:r>
            <a:endParaRPr sz="1800"/>
          </a:p>
        </p:txBody>
      </p:sp>
      <p:grpSp>
        <p:nvGrpSpPr>
          <p:cNvPr id="32" name="object 32"/>
          <p:cNvGrpSpPr/>
          <p:nvPr/>
        </p:nvGrpSpPr>
        <p:grpSpPr>
          <a:xfrm>
            <a:off x="9038843" y="1988820"/>
            <a:ext cx="2164080" cy="4192904"/>
            <a:chOff x="9038843" y="1988820"/>
            <a:chExt cx="2164080" cy="4192904"/>
          </a:xfrm>
        </p:grpSpPr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38843" y="2206752"/>
              <a:ext cx="2164079" cy="397459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9983723" y="1988820"/>
              <a:ext cx="329565" cy="329565"/>
            </a:xfrm>
            <a:custGeom>
              <a:avLst/>
              <a:gdLst/>
              <a:ahLst/>
              <a:cxnLst/>
              <a:rect l="l" t="t" r="r" b="b"/>
              <a:pathLst>
                <a:path w="329565" h="329564">
                  <a:moveTo>
                    <a:pt x="164592" y="0"/>
                  </a:moveTo>
                  <a:lnTo>
                    <a:pt x="120826" y="5877"/>
                  </a:lnTo>
                  <a:lnTo>
                    <a:pt x="81505" y="22464"/>
                  </a:lnTo>
                  <a:lnTo>
                    <a:pt x="48196" y="48196"/>
                  </a:lnTo>
                  <a:lnTo>
                    <a:pt x="22464" y="81505"/>
                  </a:lnTo>
                  <a:lnTo>
                    <a:pt x="5877" y="120826"/>
                  </a:lnTo>
                  <a:lnTo>
                    <a:pt x="0" y="164591"/>
                  </a:lnTo>
                  <a:lnTo>
                    <a:pt x="5877" y="208357"/>
                  </a:lnTo>
                  <a:lnTo>
                    <a:pt x="22464" y="247678"/>
                  </a:lnTo>
                  <a:lnTo>
                    <a:pt x="48196" y="280987"/>
                  </a:lnTo>
                  <a:lnTo>
                    <a:pt x="81505" y="306719"/>
                  </a:lnTo>
                  <a:lnTo>
                    <a:pt x="120826" y="323306"/>
                  </a:lnTo>
                  <a:lnTo>
                    <a:pt x="164592" y="329183"/>
                  </a:lnTo>
                  <a:lnTo>
                    <a:pt x="208357" y="323306"/>
                  </a:lnTo>
                  <a:lnTo>
                    <a:pt x="247678" y="306719"/>
                  </a:lnTo>
                  <a:lnTo>
                    <a:pt x="280987" y="280987"/>
                  </a:lnTo>
                  <a:lnTo>
                    <a:pt x="306719" y="247678"/>
                  </a:lnTo>
                  <a:lnTo>
                    <a:pt x="323306" y="208357"/>
                  </a:lnTo>
                  <a:lnTo>
                    <a:pt x="329183" y="164591"/>
                  </a:lnTo>
                  <a:lnTo>
                    <a:pt x="323306" y="120826"/>
                  </a:lnTo>
                  <a:lnTo>
                    <a:pt x="306719" y="81505"/>
                  </a:lnTo>
                  <a:lnTo>
                    <a:pt x="280987" y="48196"/>
                  </a:lnTo>
                  <a:lnTo>
                    <a:pt x="247678" y="22464"/>
                  </a:lnTo>
                  <a:lnTo>
                    <a:pt x="208357" y="5877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0082910" y="2021839"/>
            <a:ext cx="1301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0" dirty="0">
                <a:solidFill>
                  <a:srgbClr val="151C2C"/>
                </a:solidFill>
                <a:latin typeface="Trebuchet MS"/>
                <a:cs typeface="Trebuchet MS"/>
              </a:rPr>
              <a:t>4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9764268" y="2341626"/>
            <a:ext cx="830580" cy="772160"/>
            <a:chOff x="9764268" y="2341626"/>
            <a:chExt cx="830580" cy="772160"/>
          </a:xfrm>
        </p:grpSpPr>
        <p:sp>
          <p:nvSpPr>
            <p:cNvPr id="37" name="object 37"/>
            <p:cNvSpPr/>
            <p:nvPr/>
          </p:nvSpPr>
          <p:spPr>
            <a:xfrm>
              <a:off x="9774174" y="2341626"/>
              <a:ext cx="660400" cy="599440"/>
            </a:xfrm>
            <a:custGeom>
              <a:avLst/>
              <a:gdLst/>
              <a:ahLst/>
              <a:cxnLst/>
              <a:rect l="l" t="t" r="r" b="b"/>
              <a:pathLst>
                <a:path w="660400" h="599439">
                  <a:moveTo>
                    <a:pt x="176783" y="283463"/>
                  </a:moveTo>
                  <a:lnTo>
                    <a:pt x="73151" y="283463"/>
                  </a:lnTo>
                </a:path>
                <a:path w="660400" h="599439">
                  <a:moveTo>
                    <a:pt x="313944" y="283463"/>
                  </a:moveTo>
                  <a:lnTo>
                    <a:pt x="210311" y="283463"/>
                  </a:lnTo>
                </a:path>
                <a:path w="660400" h="599439">
                  <a:moveTo>
                    <a:pt x="449579" y="283463"/>
                  </a:moveTo>
                  <a:lnTo>
                    <a:pt x="345948" y="283463"/>
                  </a:lnTo>
                </a:path>
                <a:path w="660400" h="599439">
                  <a:moveTo>
                    <a:pt x="585216" y="283463"/>
                  </a:moveTo>
                  <a:lnTo>
                    <a:pt x="481583" y="283463"/>
                  </a:lnTo>
                </a:path>
                <a:path w="660400" h="599439">
                  <a:moveTo>
                    <a:pt x="588264" y="44196"/>
                  </a:moveTo>
                  <a:lnTo>
                    <a:pt x="443483" y="45720"/>
                  </a:lnTo>
                </a:path>
                <a:path w="660400" h="599439">
                  <a:moveTo>
                    <a:pt x="408431" y="44196"/>
                  </a:moveTo>
                  <a:lnTo>
                    <a:pt x="263651" y="45720"/>
                  </a:lnTo>
                </a:path>
                <a:path w="660400" h="599439">
                  <a:moveTo>
                    <a:pt x="621919" y="44196"/>
                  </a:moveTo>
                  <a:lnTo>
                    <a:pt x="644525" y="44196"/>
                  </a:lnTo>
                  <a:lnTo>
                    <a:pt x="652145" y="44196"/>
                  </a:lnTo>
                  <a:lnTo>
                    <a:pt x="658368" y="50800"/>
                  </a:lnTo>
                  <a:lnTo>
                    <a:pt x="658368" y="59054"/>
                  </a:lnTo>
                  <a:lnTo>
                    <a:pt x="658368" y="123062"/>
                  </a:lnTo>
                  <a:lnTo>
                    <a:pt x="0" y="123444"/>
                  </a:lnTo>
                  <a:lnTo>
                    <a:pt x="0" y="59182"/>
                  </a:lnTo>
                  <a:lnTo>
                    <a:pt x="0" y="50926"/>
                  </a:lnTo>
                  <a:lnTo>
                    <a:pt x="6223" y="44323"/>
                  </a:lnTo>
                  <a:lnTo>
                    <a:pt x="13843" y="44323"/>
                  </a:lnTo>
                  <a:lnTo>
                    <a:pt x="49149" y="44323"/>
                  </a:lnTo>
                </a:path>
                <a:path w="660400" h="599439">
                  <a:moveTo>
                    <a:pt x="228600" y="44196"/>
                  </a:moveTo>
                  <a:lnTo>
                    <a:pt x="83820" y="45720"/>
                  </a:lnTo>
                </a:path>
                <a:path w="660400" h="599439">
                  <a:moveTo>
                    <a:pt x="48768" y="86868"/>
                  </a:moveTo>
                  <a:lnTo>
                    <a:pt x="48768" y="0"/>
                  </a:lnTo>
                </a:path>
                <a:path w="660400" h="599439">
                  <a:moveTo>
                    <a:pt x="228600" y="86868"/>
                  </a:moveTo>
                  <a:lnTo>
                    <a:pt x="228600" y="0"/>
                  </a:lnTo>
                </a:path>
                <a:path w="660400" h="599439">
                  <a:moveTo>
                    <a:pt x="588264" y="86868"/>
                  </a:moveTo>
                  <a:lnTo>
                    <a:pt x="588264" y="0"/>
                  </a:lnTo>
                </a:path>
                <a:path w="660400" h="599439">
                  <a:moveTo>
                    <a:pt x="408431" y="86868"/>
                  </a:moveTo>
                  <a:lnTo>
                    <a:pt x="408431" y="0"/>
                  </a:lnTo>
                </a:path>
                <a:path w="660400" h="599439">
                  <a:moveTo>
                    <a:pt x="176783" y="356615"/>
                  </a:moveTo>
                  <a:lnTo>
                    <a:pt x="73151" y="356615"/>
                  </a:lnTo>
                </a:path>
                <a:path w="660400" h="599439">
                  <a:moveTo>
                    <a:pt x="313944" y="356615"/>
                  </a:moveTo>
                  <a:lnTo>
                    <a:pt x="210311" y="356615"/>
                  </a:lnTo>
                </a:path>
                <a:path w="660400" h="599439">
                  <a:moveTo>
                    <a:pt x="437387" y="356615"/>
                  </a:moveTo>
                  <a:lnTo>
                    <a:pt x="345948" y="356615"/>
                  </a:lnTo>
                </a:path>
                <a:path w="660400" h="599439">
                  <a:moveTo>
                    <a:pt x="176783" y="431291"/>
                  </a:moveTo>
                  <a:lnTo>
                    <a:pt x="73151" y="431291"/>
                  </a:lnTo>
                </a:path>
                <a:path w="660400" h="599439">
                  <a:moveTo>
                    <a:pt x="313944" y="431291"/>
                  </a:moveTo>
                  <a:lnTo>
                    <a:pt x="210311" y="431291"/>
                  </a:lnTo>
                </a:path>
                <a:path w="660400" h="599439">
                  <a:moveTo>
                    <a:pt x="391668" y="431291"/>
                  </a:moveTo>
                  <a:lnTo>
                    <a:pt x="345948" y="431291"/>
                  </a:lnTo>
                </a:path>
                <a:path w="660400" h="599439">
                  <a:moveTo>
                    <a:pt x="176783" y="504444"/>
                  </a:moveTo>
                  <a:lnTo>
                    <a:pt x="73151" y="504444"/>
                  </a:lnTo>
                </a:path>
                <a:path w="660400" h="599439">
                  <a:moveTo>
                    <a:pt x="313944" y="504444"/>
                  </a:moveTo>
                  <a:lnTo>
                    <a:pt x="210311" y="504444"/>
                  </a:lnTo>
                </a:path>
                <a:path w="660400" h="599439">
                  <a:moveTo>
                    <a:pt x="368807" y="504444"/>
                  </a:moveTo>
                  <a:lnTo>
                    <a:pt x="345948" y="504444"/>
                  </a:lnTo>
                </a:path>
                <a:path w="660400" h="599439">
                  <a:moveTo>
                    <a:pt x="358140" y="598932"/>
                  </a:moveTo>
                  <a:lnTo>
                    <a:pt x="13843" y="598932"/>
                  </a:lnTo>
                  <a:lnTo>
                    <a:pt x="6223" y="598932"/>
                  </a:lnTo>
                  <a:lnTo>
                    <a:pt x="0" y="592201"/>
                  </a:lnTo>
                  <a:lnTo>
                    <a:pt x="0" y="583946"/>
                  </a:lnTo>
                  <a:lnTo>
                    <a:pt x="0" y="213106"/>
                  </a:lnTo>
                  <a:lnTo>
                    <a:pt x="0" y="204850"/>
                  </a:lnTo>
                  <a:lnTo>
                    <a:pt x="6223" y="198120"/>
                  </a:lnTo>
                  <a:lnTo>
                    <a:pt x="13843" y="198120"/>
                  </a:lnTo>
                  <a:lnTo>
                    <a:pt x="49783" y="198120"/>
                  </a:lnTo>
                </a:path>
                <a:path w="660400" h="599439">
                  <a:moveTo>
                    <a:pt x="658368" y="123444"/>
                  </a:moveTo>
                  <a:lnTo>
                    <a:pt x="659892" y="284988"/>
                  </a:lnTo>
                </a:path>
              </a:pathLst>
            </a:custGeom>
            <a:ln w="19812">
              <a:solidFill>
                <a:srgbClr val="F0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00132" y="2688336"/>
              <a:ext cx="394715" cy="425196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9145905" y="3308096"/>
            <a:ext cx="1947545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1F74D4"/>
                </a:solidFill>
                <a:latin typeface="Trebuchet MS"/>
                <a:cs typeface="Trebuchet MS"/>
              </a:rPr>
              <a:t>Hallucinations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Gen</a:t>
            </a:r>
            <a:r>
              <a:rPr sz="180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sz="180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models</a:t>
            </a:r>
            <a:r>
              <a:rPr sz="1800" spc="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rebuchet MS"/>
                <a:cs typeface="Trebuchet MS"/>
              </a:rPr>
              <a:t>can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generate</a:t>
            </a:r>
            <a:r>
              <a:rPr sz="18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outputs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18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Trebuchet MS"/>
                <a:cs typeface="Trebuchet MS"/>
              </a:rPr>
              <a:t>sound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plausible</a:t>
            </a:r>
            <a:r>
              <a:rPr sz="18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but</a:t>
            </a:r>
            <a:r>
              <a:rPr sz="18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rebuchet MS"/>
                <a:cs typeface="Trebuchet MS"/>
              </a:rPr>
              <a:t>are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factually inaccurate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8664" y="4312920"/>
              <a:ext cx="723900" cy="7239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10800" y="4742688"/>
              <a:ext cx="809244" cy="8092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07852" y="4568952"/>
              <a:ext cx="397764" cy="3977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10443" y="3938015"/>
              <a:ext cx="769620" cy="7635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82400" y="3697223"/>
              <a:ext cx="466344" cy="4663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40923" y="5327903"/>
              <a:ext cx="714755" cy="7132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47590" y="4850765"/>
              <a:ext cx="1344409" cy="180385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83964" y="1918716"/>
              <a:ext cx="2165604" cy="397611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180076" y="1490472"/>
              <a:ext cx="329565" cy="329565"/>
            </a:xfrm>
            <a:custGeom>
              <a:avLst/>
              <a:gdLst/>
              <a:ahLst/>
              <a:cxnLst/>
              <a:rect l="l" t="t" r="r" b="b"/>
              <a:pathLst>
                <a:path w="329564" h="329564">
                  <a:moveTo>
                    <a:pt x="164591" y="0"/>
                  </a:moveTo>
                  <a:lnTo>
                    <a:pt x="120826" y="5877"/>
                  </a:lnTo>
                  <a:lnTo>
                    <a:pt x="81505" y="22464"/>
                  </a:lnTo>
                  <a:lnTo>
                    <a:pt x="48196" y="48196"/>
                  </a:lnTo>
                  <a:lnTo>
                    <a:pt x="22464" y="81505"/>
                  </a:lnTo>
                  <a:lnTo>
                    <a:pt x="5877" y="120826"/>
                  </a:lnTo>
                  <a:lnTo>
                    <a:pt x="0" y="164591"/>
                  </a:lnTo>
                  <a:lnTo>
                    <a:pt x="5877" y="208357"/>
                  </a:lnTo>
                  <a:lnTo>
                    <a:pt x="22464" y="247678"/>
                  </a:lnTo>
                  <a:lnTo>
                    <a:pt x="48196" y="280987"/>
                  </a:lnTo>
                  <a:lnTo>
                    <a:pt x="81505" y="306719"/>
                  </a:lnTo>
                  <a:lnTo>
                    <a:pt x="120826" y="323306"/>
                  </a:lnTo>
                  <a:lnTo>
                    <a:pt x="164591" y="329183"/>
                  </a:lnTo>
                  <a:lnTo>
                    <a:pt x="208357" y="323306"/>
                  </a:lnTo>
                  <a:lnTo>
                    <a:pt x="247678" y="306719"/>
                  </a:lnTo>
                  <a:lnTo>
                    <a:pt x="280987" y="280987"/>
                  </a:lnTo>
                  <a:lnTo>
                    <a:pt x="306719" y="247678"/>
                  </a:lnTo>
                  <a:lnTo>
                    <a:pt x="323306" y="208357"/>
                  </a:lnTo>
                  <a:lnTo>
                    <a:pt x="329184" y="164591"/>
                  </a:lnTo>
                  <a:lnTo>
                    <a:pt x="323306" y="120826"/>
                  </a:lnTo>
                  <a:lnTo>
                    <a:pt x="306719" y="81505"/>
                  </a:lnTo>
                  <a:lnTo>
                    <a:pt x="280987" y="48196"/>
                  </a:lnTo>
                  <a:lnTo>
                    <a:pt x="247678" y="22464"/>
                  </a:lnTo>
                  <a:lnTo>
                    <a:pt x="208357" y="5877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278882" y="1523745"/>
            <a:ext cx="1301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0" dirty="0">
                <a:solidFill>
                  <a:srgbClr val="151C2C"/>
                </a:solidFill>
                <a:latin typeface="Trebuchet MS"/>
                <a:cs typeface="Trebuchet MS"/>
              </a:rPr>
              <a:t>5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949952" y="2145029"/>
            <a:ext cx="829310" cy="772160"/>
            <a:chOff x="4949952" y="2145029"/>
            <a:chExt cx="829310" cy="772160"/>
          </a:xfrm>
        </p:grpSpPr>
        <p:sp>
          <p:nvSpPr>
            <p:cNvPr id="15" name="object 15"/>
            <p:cNvSpPr/>
            <p:nvPr/>
          </p:nvSpPr>
          <p:spPr>
            <a:xfrm>
              <a:off x="4959858" y="2145029"/>
              <a:ext cx="660400" cy="599440"/>
            </a:xfrm>
            <a:custGeom>
              <a:avLst/>
              <a:gdLst/>
              <a:ahLst/>
              <a:cxnLst/>
              <a:rect l="l" t="t" r="r" b="b"/>
              <a:pathLst>
                <a:path w="660400" h="599439">
                  <a:moveTo>
                    <a:pt x="176783" y="284988"/>
                  </a:moveTo>
                  <a:lnTo>
                    <a:pt x="73151" y="284988"/>
                  </a:lnTo>
                </a:path>
                <a:path w="660400" h="599439">
                  <a:moveTo>
                    <a:pt x="312419" y="284988"/>
                  </a:moveTo>
                  <a:lnTo>
                    <a:pt x="208787" y="284988"/>
                  </a:lnTo>
                </a:path>
                <a:path w="660400" h="599439">
                  <a:moveTo>
                    <a:pt x="449579" y="284988"/>
                  </a:moveTo>
                  <a:lnTo>
                    <a:pt x="344424" y="284988"/>
                  </a:lnTo>
                </a:path>
                <a:path w="660400" h="599439">
                  <a:moveTo>
                    <a:pt x="585215" y="284988"/>
                  </a:moveTo>
                  <a:lnTo>
                    <a:pt x="481583" y="284988"/>
                  </a:lnTo>
                </a:path>
                <a:path w="660400" h="599439">
                  <a:moveTo>
                    <a:pt x="586739" y="45720"/>
                  </a:moveTo>
                  <a:lnTo>
                    <a:pt x="441959" y="47244"/>
                  </a:lnTo>
                </a:path>
                <a:path w="660400" h="599439">
                  <a:moveTo>
                    <a:pt x="408431" y="45720"/>
                  </a:moveTo>
                  <a:lnTo>
                    <a:pt x="262127" y="47244"/>
                  </a:lnTo>
                </a:path>
                <a:path w="660400" h="599439">
                  <a:moveTo>
                    <a:pt x="621918" y="45720"/>
                  </a:moveTo>
                  <a:lnTo>
                    <a:pt x="644525" y="45720"/>
                  </a:lnTo>
                  <a:lnTo>
                    <a:pt x="652144" y="45720"/>
                  </a:lnTo>
                  <a:lnTo>
                    <a:pt x="658367" y="52324"/>
                  </a:lnTo>
                  <a:lnTo>
                    <a:pt x="658367" y="60579"/>
                  </a:lnTo>
                  <a:lnTo>
                    <a:pt x="658367" y="124587"/>
                  </a:lnTo>
                  <a:lnTo>
                    <a:pt x="0" y="124968"/>
                  </a:lnTo>
                  <a:lnTo>
                    <a:pt x="0" y="60706"/>
                  </a:lnTo>
                  <a:lnTo>
                    <a:pt x="0" y="52450"/>
                  </a:lnTo>
                  <a:lnTo>
                    <a:pt x="6222" y="45847"/>
                  </a:lnTo>
                  <a:lnTo>
                    <a:pt x="13842" y="45847"/>
                  </a:lnTo>
                  <a:lnTo>
                    <a:pt x="49149" y="45847"/>
                  </a:lnTo>
                </a:path>
                <a:path w="660400" h="599439">
                  <a:moveTo>
                    <a:pt x="228600" y="45720"/>
                  </a:moveTo>
                  <a:lnTo>
                    <a:pt x="82295" y="47244"/>
                  </a:lnTo>
                </a:path>
                <a:path w="660400" h="599439">
                  <a:moveTo>
                    <a:pt x="48767" y="88392"/>
                  </a:moveTo>
                  <a:lnTo>
                    <a:pt x="48767" y="0"/>
                  </a:lnTo>
                </a:path>
                <a:path w="660400" h="599439">
                  <a:moveTo>
                    <a:pt x="228600" y="88392"/>
                  </a:moveTo>
                  <a:lnTo>
                    <a:pt x="228600" y="0"/>
                  </a:lnTo>
                </a:path>
                <a:path w="660400" h="599439">
                  <a:moveTo>
                    <a:pt x="586739" y="88392"/>
                  </a:moveTo>
                  <a:lnTo>
                    <a:pt x="586739" y="0"/>
                  </a:lnTo>
                </a:path>
                <a:path w="660400" h="599439">
                  <a:moveTo>
                    <a:pt x="408431" y="88392"/>
                  </a:moveTo>
                  <a:lnTo>
                    <a:pt x="408431" y="0"/>
                  </a:lnTo>
                </a:path>
                <a:path w="660400" h="599439">
                  <a:moveTo>
                    <a:pt x="176783" y="358140"/>
                  </a:moveTo>
                  <a:lnTo>
                    <a:pt x="73151" y="358140"/>
                  </a:lnTo>
                </a:path>
                <a:path w="660400" h="599439">
                  <a:moveTo>
                    <a:pt x="312419" y="358140"/>
                  </a:moveTo>
                  <a:lnTo>
                    <a:pt x="208787" y="358140"/>
                  </a:lnTo>
                </a:path>
                <a:path w="660400" h="599439">
                  <a:moveTo>
                    <a:pt x="435863" y="358140"/>
                  </a:moveTo>
                  <a:lnTo>
                    <a:pt x="344424" y="358140"/>
                  </a:lnTo>
                </a:path>
                <a:path w="660400" h="599439">
                  <a:moveTo>
                    <a:pt x="176783" y="431292"/>
                  </a:moveTo>
                  <a:lnTo>
                    <a:pt x="73151" y="431292"/>
                  </a:lnTo>
                </a:path>
                <a:path w="660400" h="599439">
                  <a:moveTo>
                    <a:pt x="312419" y="431292"/>
                  </a:moveTo>
                  <a:lnTo>
                    <a:pt x="208787" y="431292"/>
                  </a:lnTo>
                </a:path>
                <a:path w="660400" h="599439">
                  <a:moveTo>
                    <a:pt x="391667" y="431292"/>
                  </a:moveTo>
                  <a:lnTo>
                    <a:pt x="344424" y="431292"/>
                  </a:lnTo>
                </a:path>
                <a:path w="660400" h="599439">
                  <a:moveTo>
                    <a:pt x="176783" y="504444"/>
                  </a:moveTo>
                  <a:lnTo>
                    <a:pt x="73151" y="504444"/>
                  </a:lnTo>
                </a:path>
                <a:path w="660400" h="599439">
                  <a:moveTo>
                    <a:pt x="312419" y="504444"/>
                  </a:moveTo>
                  <a:lnTo>
                    <a:pt x="208787" y="504444"/>
                  </a:lnTo>
                </a:path>
                <a:path w="660400" h="599439">
                  <a:moveTo>
                    <a:pt x="367283" y="504444"/>
                  </a:moveTo>
                  <a:lnTo>
                    <a:pt x="344424" y="504444"/>
                  </a:lnTo>
                </a:path>
                <a:path w="660400" h="599439">
                  <a:moveTo>
                    <a:pt x="358139" y="598932"/>
                  </a:moveTo>
                  <a:lnTo>
                    <a:pt x="13842" y="598932"/>
                  </a:lnTo>
                  <a:lnTo>
                    <a:pt x="6222" y="598932"/>
                  </a:lnTo>
                  <a:lnTo>
                    <a:pt x="0" y="592201"/>
                  </a:lnTo>
                  <a:lnTo>
                    <a:pt x="0" y="584073"/>
                  </a:lnTo>
                  <a:lnTo>
                    <a:pt x="0" y="214503"/>
                  </a:lnTo>
                  <a:lnTo>
                    <a:pt x="0" y="206375"/>
                  </a:lnTo>
                  <a:lnTo>
                    <a:pt x="6222" y="199644"/>
                  </a:lnTo>
                  <a:lnTo>
                    <a:pt x="13842" y="199644"/>
                  </a:lnTo>
                  <a:lnTo>
                    <a:pt x="49783" y="199644"/>
                  </a:lnTo>
                </a:path>
                <a:path w="660400" h="599439">
                  <a:moveTo>
                    <a:pt x="658367" y="124968"/>
                  </a:moveTo>
                  <a:lnTo>
                    <a:pt x="659891" y="284988"/>
                  </a:lnTo>
                </a:path>
              </a:pathLst>
            </a:custGeom>
            <a:ln w="19812">
              <a:solidFill>
                <a:srgbClr val="F0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84292" y="2493263"/>
              <a:ext cx="394715" cy="42367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4381880" y="3219450"/>
            <a:ext cx="1948814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1F74D4"/>
                </a:solidFill>
                <a:latin typeface="Trebuchet MS"/>
                <a:cs typeface="Trebuchet MS"/>
              </a:rPr>
              <a:t>Cost!!</a:t>
            </a:r>
            <a:endParaRPr sz="1800">
              <a:latin typeface="Trebuchet MS"/>
              <a:cs typeface="Trebuchet MS"/>
            </a:endParaRPr>
          </a:p>
          <a:p>
            <a:pPr marL="12700" marR="5080" algn="ctr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Inferencing</a:t>
            </a:r>
            <a:r>
              <a:rPr sz="180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Gen</a:t>
            </a:r>
            <a:r>
              <a:rPr sz="180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rebuchet MS"/>
                <a:cs typeface="Trebuchet MS"/>
              </a:rPr>
              <a:t>AI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sz="18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Trebuchet MS"/>
                <a:cs typeface="Trebuchet MS"/>
              </a:rPr>
              <a:t>Models</a:t>
            </a:r>
            <a:r>
              <a:rPr sz="18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8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rebuchet MS"/>
                <a:cs typeface="Trebuchet MS"/>
              </a:rPr>
              <a:t>very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costly!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8590" rIns="0" bIns="0" rtlCol="0">
            <a:spAutoFit/>
          </a:bodyPr>
          <a:lstStyle/>
          <a:p>
            <a:pPr marL="22860">
              <a:lnSpc>
                <a:spcPct val="100000"/>
              </a:lnSpc>
              <a:spcBef>
                <a:spcPts val="1170"/>
              </a:spcBef>
            </a:pPr>
            <a:r>
              <a:rPr spc="-20" dirty="0"/>
              <a:t>Generative</a:t>
            </a:r>
            <a:r>
              <a:rPr spc="-145" dirty="0"/>
              <a:t> </a:t>
            </a:r>
            <a:r>
              <a:rPr spc="114" dirty="0"/>
              <a:t>AI</a:t>
            </a:r>
            <a:r>
              <a:rPr spc="-160" dirty="0"/>
              <a:t> </a:t>
            </a:r>
            <a:r>
              <a:rPr spc="-10" dirty="0"/>
              <a:t>Challenges</a:t>
            </a: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800" dirty="0">
                <a:solidFill>
                  <a:srgbClr val="1F74D4"/>
                </a:solidFill>
              </a:rPr>
              <a:t>Customers</a:t>
            </a:r>
            <a:r>
              <a:rPr sz="1800" spc="-5" dirty="0">
                <a:solidFill>
                  <a:srgbClr val="1F74D4"/>
                </a:solidFill>
              </a:rPr>
              <a:t> </a:t>
            </a:r>
            <a:r>
              <a:rPr sz="1800" dirty="0">
                <a:solidFill>
                  <a:srgbClr val="1F74D4"/>
                </a:solidFill>
              </a:rPr>
              <a:t>need to</a:t>
            </a:r>
            <a:r>
              <a:rPr sz="1800" spc="-5" dirty="0">
                <a:solidFill>
                  <a:srgbClr val="1F74D4"/>
                </a:solidFill>
              </a:rPr>
              <a:t> </a:t>
            </a:r>
            <a:r>
              <a:rPr sz="1800" dirty="0">
                <a:solidFill>
                  <a:srgbClr val="1F74D4"/>
                </a:solidFill>
              </a:rPr>
              <a:t>responsibly</a:t>
            </a:r>
            <a:r>
              <a:rPr sz="1800" spc="-5" dirty="0">
                <a:solidFill>
                  <a:srgbClr val="1F74D4"/>
                </a:solidFill>
              </a:rPr>
              <a:t> </a:t>
            </a:r>
            <a:r>
              <a:rPr sz="1800" dirty="0">
                <a:solidFill>
                  <a:srgbClr val="1F74D4"/>
                </a:solidFill>
              </a:rPr>
              <a:t>innovate</a:t>
            </a:r>
            <a:r>
              <a:rPr sz="1800" spc="15" dirty="0">
                <a:solidFill>
                  <a:srgbClr val="1F74D4"/>
                </a:solidFill>
              </a:rPr>
              <a:t> </a:t>
            </a:r>
            <a:r>
              <a:rPr sz="1800" dirty="0">
                <a:solidFill>
                  <a:srgbClr val="1F74D4"/>
                </a:solidFill>
              </a:rPr>
              <a:t>and</a:t>
            </a:r>
            <a:r>
              <a:rPr sz="1800" spc="-5" dirty="0">
                <a:solidFill>
                  <a:srgbClr val="1F74D4"/>
                </a:solidFill>
              </a:rPr>
              <a:t> </a:t>
            </a:r>
            <a:r>
              <a:rPr sz="1800" dirty="0">
                <a:solidFill>
                  <a:srgbClr val="1F74D4"/>
                </a:solidFill>
              </a:rPr>
              <a:t>implement</a:t>
            </a:r>
            <a:r>
              <a:rPr sz="1800" spc="10" dirty="0">
                <a:solidFill>
                  <a:srgbClr val="1F74D4"/>
                </a:solidFill>
              </a:rPr>
              <a:t> </a:t>
            </a:r>
            <a:r>
              <a:rPr sz="1800" dirty="0">
                <a:solidFill>
                  <a:srgbClr val="1F74D4"/>
                </a:solidFill>
              </a:rPr>
              <a:t>generative </a:t>
            </a:r>
            <a:r>
              <a:rPr sz="1800" spc="40" dirty="0">
                <a:solidFill>
                  <a:srgbClr val="1F74D4"/>
                </a:solidFill>
              </a:rPr>
              <a:t>AI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528</TotalTime>
  <Words>1773</Words>
  <Application>Microsoft Macintosh PowerPoint</Application>
  <PresentationFormat>Widescreen</PresentationFormat>
  <Paragraphs>449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Carlito</vt:lpstr>
      <vt:lpstr>Courier New</vt:lpstr>
      <vt:lpstr>Liberation Sans Narrow</vt:lpstr>
      <vt:lpstr>Times New Roman</vt:lpstr>
      <vt:lpstr>Trebuchet MS</vt:lpstr>
      <vt:lpstr>Wingdings</vt:lpstr>
      <vt:lpstr>Office Theme</vt:lpstr>
      <vt:lpstr>Introduction to Generative AI</vt:lpstr>
      <vt:lpstr>Generative AI is the fastest growing trend in AI</vt:lpstr>
      <vt:lpstr>93%</vt:lpstr>
      <vt:lpstr>PowerPoint Presentation</vt:lpstr>
      <vt:lpstr>Question: What is generative AI?</vt:lpstr>
      <vt:lpstr>So what is Generative AI?</vt:lpstr>
      <vt:lpstr>How foundation models differ from other ML models</vt:lpstr>
      <vt:lpstr>Generative AI Challenges Customers need to responsibly innovate and implement generative AI</vt:lpstr>
      <vt:lpstr>Generative AI Challenges Customers need to responsibly innovate and implement generative AI</vt:lpstr>
      <vt:lpstr>Your data is the differentiator</vt:lpstr>
      <vt:lpstr>A more personal virtual agent</vt:lpstr>
      <vt:lpstr>Common approaches for customizing FMs</vt:lpstr>
      <vt:lpstr>Prompt Engineering – Introduction</vt:lpstr>
      <vt:lpstr>How to talk to a large language model?</vt:lpstr>
      <vt:lpstr>Prompt engineering - Few-shot</vt:lpstr>
      <vt:lpstr>Prompt engineering – Zero-shot</vt:lpstr>
      <vt:lpstr>(Typical) Prompt Structure</vt:lpstr>
      <vt:lpstr>Your data is the differentiator</vt:lpstr>
      <vt:lpstr>RAG in Action</vt:lpstr>
      <vt:lpstr>Customizing LLMs</vt:lpstr>
      <vt:lpstr>PowerPoint Presentation</vt:lpstr>
      <vt:lpstr>Demos</vt:lpstr>
      <vt:lpstr>Generative AI Stack</vt:lpstr>
      <vt:lpstr>Generative AI Stack</vt:lpstr>
      <vt:lpstr>PowerPoint Presentation</vt:lpstr>
      <vt:lpstr>Innovating at the silicon level</vt:lpstr>
      <vt:lpstr>Generative AI Stack</vt:lpstr>
      <vt:lpstr>Amazon Bedrock simplifies</vt:lpstr>
      <vt:lpstr>Amazon Bedrock</vt:lpstr>
      <vt:lpstr>Amazon Bedrock Model Evaluation</vt:lpstr>
      <vt:lpstr>Amazon Bedrock simplifies</vt:lpstr>
      <vt:lpstr>Amazon Bedrock Prompt Management</vt:lpstr>
      <vt:lpstr>None of the customer’s data is used to train the underlying models, nor is it shared with Model Providers</vt:lpstr>
      <vt:lpstr>PowerPoint Presentation</vt:lpstr>
      <vt:lpstr>How it works</vt:lpstr>
      <vt:lpstr>Guardrails</vt:lpstr>
      <vt:lpstr>The most successful pilots focus on demonstrating business potential, not on technical feasibility</vt:lpstr>
      <vt:lpstr>Your first generative AI experiment</vt:lpstr>
      <vt:lpstr>Development Time</vt:lpstr>
      <vt:lpstr>GenAI Path to Production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Callahan, Joy</dc:creator>
  <cp:lastModifiedBy>Ilia German</cp:lastModifiedBy>
  <cp:revision>13</cp:revision>
  <dcterms:created xsi:type="dcterms:W3CDTF">2024-11-29T08:24:04Z</dcterms:created>
  <dcterms:modified xsi:type="dcterms:W3CDTF">2024-12-02T15:27:19Z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2024-11-13T00:00:00Z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2024-11-29T00:00:00Z</vt:filetime>
  </property>
  <property fmtid="{D5CDD505-2E9C-101B-9397-08002B2CF9AE}" pid="5" name="Producer">
    <vt:lpwstr>3-Heights(TM) PDF Security Shell 4.8.25.2 (http://www.pdf-tools.com)</vt:lpwstr>
  </property>
</Properties>
</file>